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21_22AB296C.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82" r:id="rId3"/>
    <p:sldId id="283" r:id="rId4"/>
    <p:sldId id="258" r:id="rId5"/>
    <p:sldId id="257" r:id="rId6"/>
    <p:sldId id="301" r:id="rId7"/>
    <p:sldId id="295" r:id="rId8"/>
    <p:sldId id="286" r:id="rId9"/>
    <p:sldId id="289" r:id="rId10"/>
    <p:sldId id="300" r:id="rId11"/>
    <p:sldId id="299" r:id="rId12"/>
    <p:sldId id="297" r:id="rId13"/>
    <p:sldId id="298" r:id="rId14"/>
    <p:sldId id="266" r:id="rId15"/>
    <p:sldId id="292" r:id="rId16"/>
    <p:sldId id="264" r:id="rId17"/>
    <p:sldId id="269" r:id="rId1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282828"/>
        </a:solidFill>
        <a:effectLst/>
        <a:uFillTx/>
        <a:latin typeface="+mn-lt"/>
        <a:ea typeface="+mn-ea"/>
        <a:cs typeface="+mn-cs"/>
        <a:sym typeface="Avenir Next"/>
      </a:defRPr>
    </a:lvl1pPr>
    <a:lvl2pPr marL="0" marR="0" indent="228600" algn="l" defTabSz="584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282828"/>
        </a:solidFill>
        <a:effectLst/>
        <a:uFillTx/>
        <a:latin typeface="+mn-lt"/>
        <a:ea typeface="+mn-ea"/>
        <a:cs typeface="+mn-cs"/>
        <a:sym typeface="Avenir Next"/>
      </a:defRPr>
    </a:lvl2pPr>
    <a:lvl3pPr marL="0" marR="0" indent="457200" algn="l" defTabSz="584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282828"/>
        </a:solidFill>
        <a:effectLst/>
        <a:uFillTx/>
        <a:latin typeface="+mn-lt"/>
        <a:ea typeface="+mn-ea"/>
        <a:cs typeface="+mn-cs"/>
        <a:sym typeface="Avenir Next"/>
      </a:defRPr>
    </a:lvl3pPr>
    <a:lvl4pPr marL="0" marR="0" indent="685800" algn="l" defTabSz="584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282828"/>
        </a:solidFill>
        <a:effectLst/>
        <a:uFillTx/>
        <a:latin typeface="+mn-lt"/>
        <a:ea typeface="+mn-ea"/>
        <a:cs typeface="+mn-cs"/>
        <a:sym typeface="Avenir Next"/>
      </a:defRPr>
    </a:lvl4pPr>
    <a:lvl5pPr marL="0" marR="0" indent="914400" algn="l" defTabSz="584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282828"/>
        </a:solidFill>
        <a:effectLst/>
        <a:uFillTx/>
        <a:latin typeface="+mn-lt"/>
        <a:ea typeface="+mn-ea"/>
        <a:cs typeface="+mn-cs"/>
        <a:sym typeface="Avenir Next"/>
      </a:defRPr>
    </a:lvl5pPr>
    <a:lvl6pPr marL="0" marR="0" indent="1143000" algn="l" defTabSz="584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282828"/>
        </a:solidFill>
        <a:effectLst/>
        <a:uFillTx/>
        <a:latin typeface="+mn-lt"/>
        <a:ea typeface="+mn-ea"/>
        <a:cs typeface="+mn-cs"/>
        <a:sym typeface="Avenir Next"/>
      </a:defRPr>
    </a:lvl6pPr>
    <a:lvl7pPr marL="0" marR="0" indent="1371600" algn="l" defTabSz="584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282828"/>
        </a:solidFill>
        <a:effectLst/>
        <a:uFillTx/>
        <a:latin typeface="+mn-lt"/>
        <a:ea typeface="+mn-ea"/>
        <a:cs typeface="+mn-cs"/>
        <a:sym typeface="Avenir Next"/>
      </a:defRPr>
    </a:lvl7pPr>
    <a:lvl8pPr marL="0" marR="0" indent="1600200" algn="l" defTabSz="584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282828"/>
        </a:solidFill>
        <a:effectLst/>
        <a:uFillTx/>
        <a:latin typeface="+mn-lt"/>
        <a:ea typeface="+mn-ea"/>
        <a:cs typeface="+mn-cs"/>
        <a:sym typeface="Avenir Next"/>
      </a:defRPr>
    </a:lvl8pPr>
    <a:lvl9pPr marL="0" marR="0" indent="1828800" algn="l" defTabSz="584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282828"/>
        </a:solidFill>
        <a:effectLst/>
        <a:uFillTx/>
        <a:latin typeface="+mn-lt"/>
        <a:ea typeface="+mn-ea"/>
        <a:cs typeface="+mn-cs"/>
        <a:sym typeface="Avenir Next"/>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103152-B635-838A-C05E-17BF1B3BE2B1}" name="Siddharth Puranam" initials="SP" userId="S::sidpuranam@uchicago.edu::da7eccd1-b8b0-4733-bad9-06b850af1c30" providerId="AD"/>
  <p188:author id="{35346F8C-E8FF-9559-8D47-B11FD20CBC82}" name="Swathi Ganesan" initials="SG" userId="S::swathiganesan@uchicago.edu::dc9c7dfb-f25f-4633-9c70-f96c3e7c270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6C46F3-DF6E-0F8C-B0AE-928BCC284F27}" v="31" dt="2022-12-09T04:30:12.711"/>
    <p1510:client id="{0F1C47BF-567A-8D33-1347-15F2B687ED5E}" v="130" dt="2022-12-09T06:16:12.736"/>
    <p1510:client id="{3F705B10-E389-4483-87CE-88882234AE8A}" v="2296" dt="2022-12-09T22:21:16.943"/>
    <p1510:client id="{48FC50CA-AC46-F70D-0EED-B672DF82969E}" v="749" dt="2022-12-09T18:40:54.313"/>
    <p1510:client id="{4D71EFA8-ACBC-4FF8-86C9-62A078864B01}" v="5" dt="2022-12-09T08:35:17.153"/>
    <p1510:client id="{4F75A8F1-2225-DE4C-9D87-0F64ABB7E90D}" v="2499" dt="2022-12-09T21:15:22.925"/>
    <p1510:client id="{59FC06D4-7080-3755-BFA8-83D09E28CB52}" v="239" dt="2022-12-09T17:14:13.294"/>
    <p1510:client id="{618C0560-E06E-211B-633A-FA842BFC911E}" v="6" dt="2022-12-09T16:14:51.576"/>
    <p1510:client id="{9F69C7C0-0692-B926-1450-44BA1FEA9985}" v="10" dt="2022-12-09T08:37:30.158"/>
    <p1510:client id="{A848703C-DD2A-7E6D-DCE2-511B6E39F200}" v="842" vWet="843" dt="2022-12-09T21:08:58.874"/>
  </p1510:revLst>
</p1510:revInfo>
</file>

<file path=ppt/tableStyles.xml><?xml version="1.0" encoding="utf-8"?>
<a:tblStyleLst xmlns:a="http://schemas.openxmlformats.org/drawingml/2006/main" def="{5940675A-B579-460E-94D1-54222C63F5DA}">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072"/>
        <p:guide pos="4096"/>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modernComment_121_22AB296C.xml><?xml version="1.0" encoding="utf-8"?>
<p188:cmLst xmlns:a="http://schemas.openxmlformats.org/drawingml/2006/main" xmlns:r="http://schemas.openxmlformats.org/officeDocument/2006/relationships" xmlns:p188="http://schemas.microsoft.com/office/powerpoint/2018/8/main">
  <p188:cm id="{163239F6-B086-44E8-9740-2799E33E98B7}" authorId="{29103152-B635-838A-C05E-17BF1B3BE2B1}" status="resolved" created="2022-12-08T06:06:18.111" complete="100000">
    <ac:deMkLst xmlns:ac="http://schemas.microsoft.com/office/drawing/2013/main/command">
      <pc:docMk xmlns:pc="http://schemas.microsoft.com/office/powerpoint/2013/main/command"/>
      <pc:sldMk xmlns:pc="http://schemas.microsoft.com/office/powerpoint/2013/main/command" cId="581642604" sldId="289"/>
      <ac:picMk id="424" creationId="{00000000-0000-0000-0000-000000000000}"/>
    </ac:deMkLst>
    <p188:replyLst>
      <p188:reply id="{63716F28-EAC7-1245-83EB-1A479AA3747C}" authorId="{35346F8C-E8FF-9559-8D47-B11FD20CBC82}" created="2022-12-08T06:10:38.332">
        <p188:txBody>
          <a:bodyPr/>
          <a:lstStyle/>
          <a:p>
            <a:r>
              <a:rPr lang="en-US"/>
              <a:t>Iv edited it 
Done!!</a:t>
            </a:r>
          </a:p>
        </p188:txBody>
      </p188:reply>
    </p188:replyLst>
    <p188:txBody>
      <a:bodyPr/>
      <a:lstStyle/>
      <a:p>
        <a:r>
          <a:rPr lang="en-GB"/>
          <a:t>[@Swathi Ganesan] please align :P think the black circle is here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6" name="Shape 416"/>
          <p:cNvSpPr>
            <a:spLocks noGrp="1" noRot="1" noChangeAspect="1"/>
          </p:cNvSpPr>
          <p:nvPr>
            <p:ph type="sldImg"/>
          </p:nvPr>
        </p:nvSpPr>
        <p:spPr>
          <a:xfrm>
            <a:off x="1143000" y="685800"/>
            <a:ext cx="4572000" cy="3429000"/>
          </a:xfrm>
          <a:prstGeom prst="rect">
            <a:avLst/>
          </a:prstGeom>
        </p:spPr>
        <p:txBody>
          <a:bodyPr/>
          <a:lstStyle/>
          <a:p>
            <a:endParaRPr/>
          </a:p>
        </p:txBody>
      </p:sp>
      <p:sp>
        <p:nvSpPr>
          <p:cNvPr id="417" name="Shape 4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9896141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a:p>
        </p:txBody>
      </p:sp>
    </p:spTree>
    <p:extLst>
      <p:ext uri="{BB962C8B-B14F-4D97-AF65-F5344CB8AC3E}">
        <p14:creationId xmlns:p14="http://schemas.microsoft.com/office/powerpoint/2010/main" val="3271918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a:t>Data </a:t>
            </a:r>
            <a:r>
              <a:rPr lang="es-419" err="1"/>
              <a:t>trimming</a:t>
            </a:r>
            <a:r>
              <a:rPr lang="es-419"/>
              <a:t>.. </a:t>
            </a:r>
            <a:r>
              <a:rPr lang="es-419" err="1"/>
              <a:t>We</a:t>
            </a:r>
            <a:r>
              <a:rPr lang="es-419"/>
              <a:t> </a:t>
            </a:r>
            <a:r>
              <a:rPr lang="es-419" err="1"/>
              <a:t>had</a:t>
            </a:r>
            <a:r>
              <a:rPr lang="es-419"/>
              <a:t> data </a:t>
            </a:r>
            <a:r>
              <a:rPr lang="es-419" err="1"/>
              <a:t>from</a:t>
            </a:r>
            <a:r>
              <a:rPr lang="es-419"/>
              <a:t> 2001, and </a:t>
            </a:r>
            <a:r>
              <a:rPr lang="es-419" err="1"/>
              <a:t>we</a:t>
            </a:r>
            <a:r>
              <a:rPr lang="es-419"/>
              <a:t> are </a:t>
            </a:r>
            <a:r>
              <a:rPr lang="es-419" err="1"/>
              <a:t>using</a:t>
            </a:r>
            <a:r>
              <a:rPr lang="es-419"/>
              <a:t> </a:t>
            </a:r>
            <a:r>
              <a:rPr lang="es-419" err="1"/>
              <a:t>only</a:t>
            </a:r>
            <a:r>
              <a:rPr lang="es-419"/>
              <a:t> 2012 </a:t>
            </a:r>
            <a:r>
              <a:rPr lang="es-419" err="1"/>
              <a:t>onwards</a:t>
            </a:r>
            <a:r>
              <a:rPr lang="es-419"/>
              <a:t>. </a:t>
            </a:r>
          </a:p>
          <a:p>
            <a:r>
              <a:rPr lang="es-419"/>
              <a:t>Python script </a:t>
            </a:r>
            <a:r>
              <a:rPr lang="es-419" err="1"/>
              <a:t>to</a:t>
            </a:r>
            <a:r>
              <a:rPr lang="es-419"/>
              <a:t> </a:t>
            </a:r>
            <a:r>
              <a:rPr lang="es-419" err="1"/>
              <a:t>upload</a:t>
            </a:r>
            <a:r>
              <a:rPr lang="es-419"/>
              <a:t> </a:t>
            </a:r>
            <a:r>
              <a:rPr lang="es-419" err="1"/>
              <a:t>into</a:t>
            </a:r>
            <a:r>
              <a:rPr lang="es-419"/>
              <a:t> Azure ( </a:t>
            </a:r>
            <a:r>
              <a:rPr lang="es-419" err="1"/>
              <a:t>just</a:t>
            </a:r>
            <a:r>
              <a:rPr lang="es-419"/>
              <a:t> </a:t>
            </a:r>
            <a:r>
              <a:rPr lang="es-419" err="1"/>
              <a:t>put</a:t>
            </a:r>
            <a:r>
              <a:rPr lang="es-419"/>
              <a:t> a </a:t>
            </a:r>
            <a:r>
              <a:rPr lang="es-419" err="1"/>
              <a:t>screenshot</a:t>
            </a:r>
            <a:r>
              <a:rPr lang="es-419"/>
              <a:t> so </a:t>
            </a:r>
            <a:r>
              <a:rPr lang="es-419" err="1"/>
              <a:t>that</a:t>
            </a:r>
            <a:r>
              <a:rPr lang="es-419"/>
              <a:t> </a:t>
            </a:r>
            <a:r>
              <a:rPr lang="es-419" err="1"/>
              <a:t>we</a:t>
            </a:r>
            <a:r>
              <a:rPr lang="es-419"/>
              <a:t> can show </a:t>
            </a:r>
            <a:r>
              <a:rPr lang="es-419" err="1"/>
              <a:t>it</a:t>
            </a:r>
            <a:r>
              <a:rPr lang="es-419"/>
              <a:t> </a:t>
            </a:r>
            <a:r>
              <a:rPr lang="es-419" err="1"/>
              <a:t>while</a:t>
            </a:r>
            <a:r>
              <a:rPr lang="es-419"/>
              <a:t> </a:t>
            </a:r>
            <a:r>
              <a:rPr lang="es-419" err="1"/>
              <a:t>we</a:t>
            </a:r>
            <a:r>
              <a:rPr lang="es-419"/>
              <a:t> are </a:t>
            </a:r>
            <a:r>
              <a:rPr lang="es-419" err="1"/>
              <a:t>talking</a:t>
            </a:r>
            <a:r>
              <a:rPr lang="es-419"/>
              <a:t> </a:t>
            </a:r>
            <a:r>
              <a:rPr lang="es-419" err="1"/>
              <a:t>about</a:t>
            </a:r>
            <a:r>
              <a:rPr lang="es-419"/>
              <a:t> </a:t>
            </a:r>
            <a:r>
              <a:rPr lang="es-419" err="1"/>
              <a:t>it</a:t>
            </a:r>
            <a:r>
              <a:rPr lang="es-419"/>
              <a:t> )</a:t>
            </a:r>
          </a:p>
          <a:p>
            <a:r>
              <a:rPr lang="es-419"/>
              <a:t>Tri </a:t>
            </a:r>
            <a:r>
              <a:rPr lang="es-419" err="1"/>
              <a:t>Weekkly</a:t>
            </a:r>
            <a:r>
              <a:rPr lang="es-419"/>
              <a:t> </a:t>
            </a:r>
            <a:r>
              <a:rPr lang="es-419" err="1"/>
              <a:t>Ingestor</a:t>
            </a:r>
            <a:r>
              <a:rPr lang="es-419"/>
              <a:t> </a:t>
            </a:r>
            <a:r>
              <a:rPr lang="es-419" err="1"/>
              <a:t>we</a:t>
            </a:r>
            <a:r>
              <a:rPr lang="es-419"/>
              <a:t> </a:t>
            </a:r>
            <a:r>
              <a:rPr lang="es-419" err="1"/>
              <a:t>created</a:t>
            </a:r>
            <a:r>
              <a:rPr lang="es-419"/>
              <a:t> </a:t>
            </a:r>
          </a:p>
          <a:p>
            <a:endParaRPr lang="es-419"/>
          </a:p>
          <a:p>
            <a:endParaRPr lang="es-419"/>
          </a:p>
        </p:txBody>
      </p:sp>
    </p:spTree>
    <p:extLst>
      <p:ext uri="{BB962C8B-B14F-4D97-AF65-F5344CB8AC3E}">
        <p14:creationId xmlns:p14="http://schemas.microsoft.com/office/powerpoint/2010/main" val="1789784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err="1">
                <a:solidFill>
                  <a:srgbClr val="000000"/>
                </a:solidFill>
              </a:rPr>
              <a:t>We</a:t>
            </a:r>
            <a:r>
              <a:rPr lang="es-419">
                <a:solidFill>
                  <a:srgbClr val="000000"/>
                </a:solidFill>
              </a:rPr>
              <a:t> can </a:t>
            </a:r>
            <a:r>
              <a:rPr lang="es-419" err="1">
                <a:solidFill>
                  <a:srgbClr val="000000"/>
                </a:solidFill>
              </a:rPr>
              <a:t>add</a:t>
            </a:r>
            <a:r>
              <a:rPr lang="es-419">
                <a:solidFill>
                  <a:srgbClr val="000000"/>
                </a:solidFill>
              </a:rPr>
              <a:t> </a:t>
            </a:r>
            <a:r>
              <a:rPr lang="es-419" err="1">
                <a:solidFill>
                  <a:srgbClr val="000000"/>
                </a:solidFill>
              </a:rPr>
              <a:t>that</a:t>
            </a:r>
            <a:r>
              <a:rPr lang="es-419">
                <a:solidFill>
                  <a:srgbClr val="000000"/>
                </a:solidFill>
              </a:rPr>
              <a:t> </a:t>
            </a:r>
            <a:r>
              <a:rPr lang="es-419" err="1">
                <a:solidFill>
                  <a:srgbClr val="000000"/>
                </a:solidFill>
              </a:rPr>
              <a:t>nbc</a:t>
            </a:r>
            <a:r>
              <a:rPr lang="es-419">
                <a:solidFill>
                  <a:srgbClr val="000000"/>
                </a:solidFill>
              </a:rPr>
              <a:t> </a:t>
            </a:r>
            <a:r>
              <a:rPr lang="es-419" err="1">
                <a:solidFill>
                  <a:srgbClr val="000000"/>
                </a:solidFill>
              </a:rPr>
              <a:t>tower</a:t>
            </a:r>
            <a:r>
              <a:rPr lang="es-419">
                <a:solidFill>
                  <a:srgbClr val="000000"/>
                </a:solidFill>
              </a:rPr>
              <a:t> beat </a:t>
            </a:r>
            <a:r>
              <a:rPr lang="es-419" err="1">
                <a:solidFill>
                  <a:srgbClr val="000000"/>
                </a:solidFill>
              </a:rPr>
              <a:t>is</a:t>
            </a:r>
            <a:r>
              <a:rPr lang="es-419">
                <a:solidFill>
                  <a:srgbClr val="000000"/>
                </a:solidFill>
              </a:rPr>
              <a:t> </a:t>
            </a:r>
            <a:r>
              <a:rPr lang="es-419" err="1">
                <a:solidFill>
                  <a:srgbClr val="000000"/>
                </a:solidFill>
              </a:rPr>
              <a:t>by</a:t>
            </a:r>
            <a:r>
              <a:rPr lang="es-419">
                <a:solidFill>
                  <a:srgbClr val="000000"/>
                </a:solidFill>
              </a:rPr>
              <a:t> </a:t>
            </a:r>
            <a:r>
              <a:rPr lang="es-419" err="1">
                <a:solidFill>
                  <a:srgbClr val="000000"/>
                </a:solidFill>
              </a:rPr>
              <a:t>numbers</a:t>
            </a:r>
            <a:r>
              <a:rPr lang="es-419">
                <a:solidFill>
                  <a:srgbClr val="000000"/>
                </a:solidFill>
              </a:rPr>
              <a:t> </a:t>
            </a:r>
            <a:r>
              <a:rPr lang="es-419" err="1">
                <a:solidFill>
                  <a:srgbClr val="000000"/>
                </a:solidFill>
              </a:rPr>
              <a:t>the</a:t>
            </a:r>
            <a:r>
              <a:rPr lang="es-419">
                <a:solidFill>
                  <a:srgbClr val="000000"/>
                </a:solidFill>
              </a:rPr>
              <a:t> beat </a:t>
            </a:r>
            <a:r>
              <a:rPr lang="es-419" err="1">
                <a:solidFill>
                  <a:srgbClr val="000000"/>
                </a:solidFill>
              </a:rPr>
              <a:t>where</a:t>
            </a:r>
            <a:r>
              <a:rPr lang="es-419">
                <a:solidFill>
                  <a:srgbClr val="000000"/>
                </a:solidFill>
              </a:rPr>
              <a:t> </a:t>
            </a:r>
            <a:r>
              <a:rPr lang="es-419" err="1">
                <a:solidFill>
                  <a:srgbClr val="000000"/>
                </a:solidFill>
              </a:rPr>
              <a:t>the</a:t>
            </a:r>
            <a:r>
              <a:rPr lang="es-419">
                <a:solidFill>
                  <a:srgbClr val="000000"/>
                </a:solidFill>
              </a:rPr>
              <a:t> </a:t>
            </a:r>
            <a:r>
              <a:rPr lang="es-419" err="1">
                <a:solidFill>
                  <a:srgbClr val="000000"/>
                </a:solidFill>
              </a:rPr>
              <a:t>most</a:t>
            </a:r>
            <a:r>
              <a:rPr lang="es-419">
                <a:solidFill>
                  <a:srgbClr val="000000"/>
                </a:solidFill>
              </a:rPr>
              <a:t> </a:t>
            </a:r>
            <a:r>
              <a:rPr lang="es-419" err="1">
                <a:solidFill>
                  <a:srgbClr val="000000"/>
                </a:solidFill>
              </a:rPr>
              <a:t>crimes</a:t>
            </a:r>
            <a:r>
              <a:rPr lang="es-419">
                <a:solidFill>
                  <a:srgbClr val="000000"/>
                </a:solidFill>
              </a:rPr>
              <a:t> </a:t>
            </a:r>
            <a:r>
              <a:rPr lang="es-419" err="1">
                <a:solidFill>
                  <a:srgbClr val="000000"/>
                </a:solidFill>
              </a:rPr>
              <a:t>happen</a:t>
            </a:r>
            <a:r>
              <a:rPr lang="es-419">
                <a:solidFill>
                  <a:srgbClr val="000000"/>
                </a:solidFill>
              </a:rPr>
              <a:t> </a:t>
            </a:r>
            <a:endParaRPr lang="en-US"/>
          </a:p>
          <a:p>
            <a:endParaRPr lang="es-419">
              <a:solidFill>
                <a:srgbClr val="000000"/>
              </a:solidFill>
            </a:endParaRPr>
          </a:p>
          <a:p>
            <a:endParaRPr lang="es-419">
              <a:solidFill>
                <a:srgbClr val="000000"/>
              </a:solidFill>
            </a:endParaRPr>
          </a:p>
        </p:txBody>
      </p:sp>
    </p:spTree>
    <p:extLst>
      <p:ext uri="{BB962C8B-B14F-4D97-AF65-F5344CB8AC3E}">
        <p14:creationId xmlns:p14="http://schemas.microsoft.com/office/powerpoint/2010/main" val="3630190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a:solidFill>
                <a:srgbClr val="000000"/>
              </a:solidFill>
            </a:endParaRPr>
          </a:p>
        </p:txBody>
      </p:sp>
    </p:spTree>
    <p:extLst>
      <p:ext uri="{BB962C8B-B14F-4D97-AF65-F5344CB8AC3E}">
        <p14:creationId xmlns:p14="http://schemas.microsoft.com/office/powerpoint/2010/main" val="354079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a:solidFill>
                <a:srgbClr val="000000"/>
              </a:solidFill>
            </a:endParaRPr>
          </a:p>
          <a:p>
            <a:endParaRPr lang="es-419">
              <a:solidFill>
                <a:srgbClr val="000000"/>
              </a:solidFill>
            </a:endParaRPr>
          </a:p>
          <a:p>
            <a:endParaRPr lang="es-419">
              <a:solidFill>
                <a:srgbClr val="000000"/>
              </a:solidFill>
            </a:endParaRPr>
          </a:p>
        </p:txBody>
      </p:sp>
    </p:spTree>
    <p:extLst>
      <p:ext uri="{BB962C8B-B14F-4D97-AF65-F5344CB8AC3E}">
        <p14:creationId xmlns:p14="http://schemas.microsoft.com/office/powerpoint/2010/main" val="3040936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Decide Which Beat belonging to which District has the Lowest Crime Score.</a:t>
            </a:r>
          </a:p>
          <a:p>
            <a:endParaRPr lang="en-US">
              <a:solidFill>
                <a:srgbClr val="000000"/>
              </a:solidFill>
              <a:latin typeface="Calibri"/>
              <a:cs typeface="Calibri"/>
            </a:endParaRPr>
          </a:p>
          <a:p>
            <a:r>
              <a:rPr lang="en-US">
                <a:solidFill>
                  <a:srgbClr val="000000"/>
                </a:solidFill>
                <a:latin typeface="Calibri"/>
                <a:cs typeface="Calibri"/>
              </a:rPr>
              <a:t>On a bigger scale Which District has the lowest Crime Score </a:t>
            </a:r>
          </a:p>
          <a:p>
            <a:endParaRPr lang="en-US">
              <a:solidFill>
                <a:srgbClr val="000000"/>
              </a:solidFill>
              <a:latin typeface="Calibri"/>
              <a:cs typeface="Calibri"/>
            </a:endParaRPr>
          </a:p>
          <a:p>
            <a:endParaRPr lang="en-US">
              <a:solidFill>
                <a:srgbClr val="000000"/>
              </a:solidFill>
              <a:latin typeface="Calibri"/>
              <a:cs typeface="Calibri"/>
            </a:endParaRPr>
          </a:p>
        </p:txBody>
      </p:sp>
    </p:spTree>
    <p:extLst>
      <p:ext uri="{BB962C8B-B14F-4D97-AF65-F5344CB8AC3E}">
        <p14:creationId xmlns:p14="http://schemas.microsoft.com/office/powerpoint/2010/main" val="1078438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Other Metrics could be like School District , Availability of Services such as Police ,  Fire , Parks </a:t>
            </a:r>
            <a:r>
              <a:rPr lang="en-US" err="1"/>
              <a:t>etc</a:t>
            </a:r>
            <a:r>
              <a:rPr lang="en-US"/>
              <a:t> .</a:t>
            </a:r>
          </a:p>
          <a:p>
            <a:r>
              <a:rPr lang="en-US">
                <a:solidFill>
                  <a:srgbClr val="000000"/>
                </a:solidFill>
              </a:rPr>
              <a:t>This particular data set has to hide the house numbers for privacy reasons for the victims . So the lowest level we could is the police beat .</a:t>
            </a:r>
          </a:p>
          <a:p>
            <a:r>
              <a:rPr lang="en-US">
                <a:solidFill>
                  <a:srgbClr val="000000"/>
                </a:solidFill>
              </a:rPr>
              <a:t>Maybe when we integrate other metrics we can get it up to a street in a police beat.</a:t>
            </a:r>
          </a:p>
          <a:p>
            <a:endParaRPr lang="en-US">
              <a:solidFill>
                <a:srgbClr val="000000"/>
              </a:solidFill>
            </a:endParaRPr>
          </a:p>
          <a:p>
            <a:r>
              <a:rPr lang="en-US">
                <a:solidFill>
                  <a:srgbClr val="000000"/>
                </a:solidFill>
              </a:rPr>
              <a:t>Use this model to evaluate other cities provided they analytical ready</a:t>
            </a:r>
          </a:p>
          <a:p>
            <a:endParaRPr lang="en-US">
              <a:solidFill>
                <a:srgbClr val="000000"/>
              </a:solidFill>
            </a:endParaRPr>
          </a:p>
        </p:txBody>
      </p:sp>
    </p:spTree>
    <p:extLst>
      <p:ext uri="{BB962C8B-B14F-4D97-AF65-F5344CB8AC3E}">
        <p14:creationId xmlns:p14="http://schemas.microsoft.com/office/powerpoint/2010/main" val="103534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Working with a Cloud Database at least for some of us</a:t>
            </a:r>
          </a:p>
          <a:p>
            <a:r>
              <a:rPr lang="en-US">
                <a:solidFill>
                  <a:srgbClr val="000000"/>
                </a:solidFill>
                <a:latin typeface="Calibri"/>
                <a:cs typeface="Calibri"/>
              </a:rPr>
              <a:t>Challenges while uploading Data to the cloud thanks to the null values</a:t>
            </a:r>
          </a:p>
          <a:p>
            <a:r>
              <a:rPr lang="en-US">
                <a:solidFill>
                  <a:srgbClr val="000000"/>
                </a:solidFill>
                <a:latin typeface="Calibri"/>
                <a:cs typeface="Calibri"/>
              </a:rPr>
              <a:t>Chicago changing the districts in late 2012 which lead to a multitude of problems while we trying to calculate the crime scores </a:t>
            </a:r>
          </a:p>
          <a:p>
            <a:endParaRPr lang="en-US">
              <a:solidFill>
                <a:srgbClr val="000000"/>
              </a:solidFill>
              <a:latin typeface="Calibri"/>
              <a:cs typeface="Calibri"/>
            </a:endParaRPr>
          </a:p>
          <a:p>
            <a:endParaRPr lang="en-US">
              <a:solidFill>
                <a:srgbClr val="000000"/>
              </a:solidFill>
              <a:latin typeface="Calibri"/>
              <a:cs typeface="Calibri"/>
            </a:endParaRPr>
          </a:p>
          <a:p>
            <a:endParaRPr lang="en-US">
              <a:solidFill>
                <a:srgbClr val="000000"/>
              </a:solidFill>
              <a:latin typeface="Calibri"/>
              <a:cs typeface="Calibri"/>
            </a:endParaRPr>
          </a:p>
          <a:p>
            <a:endParaRPr lang="en-US">
              <a:solidFill>
                <a:srgbClr val="000000"/>
              </a:solidFill>
              <a:latin typeface="Calibri"/>
              <a:cs typeface="Calibri"/>
            </a:endParaRPr>
          </a:p>
        </p:txBody>
      </p:sp>
    </p:spTree>
    <p:extLst>
      <p:ext uri="{BB962C8B-B14F-4D97-AF65-F5344CB8AC3E}">
        <p14:creationId xmlns:p14="http://schemas.microsoft.com/office/powerpoint/2010/main" val="4035795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solidFill>
                <a:srgbClr val="000000"/>
              </a:solidFill>
            </a:endParaRPr>
          </a:p>
          <a:p>
            <a:pPr rtl="0"/>
            <a:endParaRPr lang="es-ES"/>
          </a:p>
        </p:txBody>
      </p:sp>
      <p:sp>
        <p:nvSpPr>
          <p:cNvPr id="4" name="Marcador de posición de número de diapositiva 3"/>
          <p:cNvSpPr>
            <a:spLocks noGrp="1"/>
          </p:cNvSpPr>
          <p:nvPr>
            <p:ph type="sldNum" sz="quarter" idx="5"/>
          </p:nvPr>
        </p:nvSpPr>
        <p:spPr/>
        <p:txBody>
          <a:bodyPr rtlCol="0"/>
          <a:lstStyle/>
          <a:p>
            <a:pPr rtl="0"/>
            <a:fld id="{9CA004F4-F240-48F9-8AE1-486585C7F00D}" type="slidenum">
              <a:rPr lang="es-ES" smtClean="0"/>
              <a:t>2</a:t>
            </a:fld>
            <a:endParaRPr lang="es-ES"/>
          </a:p>
        </p:txBody>
      </p:sp>
    </p:spTree>
    <p:extLst>
      <p:ext uri="{BB962C8B-B14F-4D97-AF65-F5344CB8AC3E}">
        <p14:creationId xmlns:p14="http://schemas.microsoft.com/office/powerpoint/2010/main" val="1327980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Couldn’t come up with too much for point 1 .. Need to think about it </a:t>
            </a:r>
            <a:br>
              <a:rPr lang="en-US"/>
            </a:br>
            <a:r>
              <a:rPr lang="es-419"/>
              <a:t>Agenda:</a:t>
            </a:r>
          </a:p>
          <a:p>
            <a:r>
              <a:rPr lang="es-419"/>
              <a:t>	Introduction</a:t>
            </a:r>
          </a:p>
          <a:p>
            <a:r>
              <a:rPr lang="es-419"/>
              <a:t>	Business Case (Problem statements)</a:t>
            </a:r>
          </a:p>
          <a:p>
            <a:r>
              <a:rPr lang="es-419"/>
              <a:t>	Data Model (Reverse Engineering Diagrams) 2 slides</a:t>
            </a:r>
          </a:p>
          <a:p>
            <a:r>
              <a:rPr lang="es-419"/>
              <a:t>	Methodology and Tools (Download, cleaning, uploading to Azure)  - 1</a:t>
            </a:r>
          </a:p>
          <a:p>
            <a:r>
              <a:rPr lang="es-419"/>
              <a:t>	Insights (Tableau, Score results)  3 slides- 5 slides </a:t>
            </a:r>
          </a:p>
          <a:p>
            <a:r>
              <a:rPr lang="es-419"/>
              <a:t>	Final recommendation (to the business)  1 </a:t>
            </a:r>
          </a:p>
          <a:p>
            <a:r>
              <a:rPr lang="es-419"/>
              <a:t>	Future plans.. (Investments) 1</a:t>
            </a:r>
          </a:p>
          <a:p>
            <a:r>
              <a:rPr lang="es-419"/>
              <a:t>	Lessons learned during this Project 1-2</a:t>
            </a:r>
          </a:p>
          <a:p>
            <a:endParaRPr lang="es-419"/>
          </a:p>
          <a:p>
            <a:endParaRPr lang="en-US"/>
          </a:p>
        </p:txBody>
      </p:sp>
    </p:spTree>
    <p:extLst>
      <p:ext uri="{BB962C8B-B14F-4D97-AF65-F5344CB8AC3E}">
        <p14:creationId xmlns:p14="http://schemas.microsoft.com/office/powerpoint/2010/main" val="1321571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400"/>
              <a:t>If you find yourself wondering, ‘Is Chicago a safe city to live in?’, the answer is </a:t>
            </a:r>
            <a:r>
              <a:rPr lang="en-US" sz="2400" b="1"/>
              <a:t>YES</a:t>
            </a:r>
            <a:r>
              <a:rPr lang="en-US" sz="2400"/>
              <a:t> IF you have us, the Real Estate Vigilantes help you find a safe neighborhood</a:t>
            </a:r>
          </a:p>
          <a:p>
            <a:r>
              <a:rPr lang="en-US"/>
              <a:t>We are a new age data science company that are working towards assisting real estate companies add value to their properties </a:t>
            </a:r>
          </a:p>
          <a:p>
            <a:endParaRPr lang="en-US"/>
          </a:p>
        </p:txBody>
      </p:sp>
    </p:spTree>
    <p:extLst>
      <p:ext uri="{BB962C8B-B14F-4D97-AF65-F5344CB8AC3E}">
        <p14:creationId xmlns:p14="http://schemas.microsoft.com/office/powerpoint/2010/main" val="201155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a:p>
          <a:p>
            <a:endParaRPr lang="es-419"/>
          </a:p>
        </p:txBody>
      </p:sp>
    </p:spTree>
    <p:extLst>
      <p:ext uri="{BB962C8B-B14F-4D97-AF65-F5344CB8AC3E}">
        <p14:creationId xmlns:p14="http://schemas.microsoft.com/office/powerpoint/2010/main" val="1223092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a:t>Data </a:t>
            </a:r>
            <a:r>
              <a:rPr lang="es-419" err="1"/>
              <a:t>trimming</a:t>
            </a:r>
            <a:r>
              <a:rPr lang="es-419"/>
              <a:t>.. </a:t>
            </a:r>
            <a:r>
              <a:rPr lang="es-419" err="1"/>
              <a:t>We</a:t>
            </a:r>
            <a:r>
              <a:rPr lang="es-419"/>
              <a:t> </a:t>
            </a:r>
            <a:r>
              <a:rPr lang="es-419" err="1"/>
              <a:t>had</a:t>
            </a:r>
            <a:r>
              <a:rPr lang="es-419"/>
              <a:t> data </a:t>
            </a:r>
            <a:r>
              <a:rPr lang="es-419" err="1"/>
              <a:t>from</a:t>
            </a:r>
            <a:r>
              <a:rPr lang="es-419"/>
              <a:t> 2001, and </a:t>
            </a:r>
            <a:r>
              <a:rPr lang="es-419" err="1"/>
              <a:t>we</a:t>
            </a:r>
            <a:r>
              <a:rPr lang="es-419"/>
              <a:t> are </a:t>
            </a:r>
            <a:r>
              <a:rPr lang="es-419" err="1"/>
              <a:t>using</a:t>
            </a:r>
            <a:r>
              <a:rPr lang="es-419"/>
              <a:t> </a:t>
            </a:r>
            <a:r>
              <a:rPr lang="es-419" err="1"/>
              <a:t>only</a:t>
            </a:r>
            <a:r>
              <a:rPr lang="es-419"/>
              <a:t> 2013 </a:t>
            </a:r>
            <a:r>
              <a:rPr lang="es-419" err="1"/>
              <a:t>onwards</a:t>
            </a:r>
            <a:r>
              <a:rPr lang="es-419"/>
              <a:t>. </a:t>
            </a:r>
          </a:p>
          <a:p>
            <a:r>
              <a:rPr lang="es-419"/>
              <a:t>Python script </a:t>
            </a:r>
            <a:r>
              <a:rPr lang="es-419" err="1"/>
              <a:t>to</a:t>
            </a:r>
            <a:r>
              <a:rPr lang="es-419"/>
              <a:t> </a:t>
            </a:r>
            <a:r>
              <a:rPr lang="es-419" err="1"/>
              <a:t>upload</a:t>
            </a:r>
            <a:r>
              <a:rPr lang="es-419"/>
              <a:t> </a:t>
            </a:r>
            <a:r>
              <a:rPr lang="es-419" err="1"/>
              <a:t>into</a:t>
            </a:r>
            <a:r>
              <a:rPr lang="es-419"/>
              <a:t> Azure ( </a:t>
            </a:r>
            <a:r>
              <a:rPr lang="es-419" err="1"/>
              <a:t>just</a:t>
            </a:r>
            <a:r>
              <a:rPr lang="es-419"/>
              <a:t> </a:t>
            </a:r>
            <a:r>
              <a:rPr lang="es-419" err="1"/>
              <a:t>put</a:t>
            </a:r>
            <a:r>
              <a:rPr lang="es-419"/>
              <a:t> a </a:t>
            </a:r>
            <a:r>
              <a:rPr lang="es-419" err="1"/>
              <a:t>screenshot</a:t>
            </a:r>
            <a:r>
              <a:rPr lang="es-419"/>
              <a:t> so </a:t>
            </a:r>
            <a:r>
              <a:rPr lang="es-419" err="1"/>
              <a:t>that</a:t>
            </a:r>
            <a:r>
              <a:rPr lang="es-419"/>
              <a:t> </a:t>
            </a:r>
            <a:r>
              <a:rPr lang="es-419" err="1"/>
              <a:t>we</a:t>
            </a:r>
            <a:r>
              <a:rPr lang="es-419"/>
              <a:t> can show </a:t>
            </a:r>
            <a:r>
              <a:rPr lang="es-419" err="1"/>
              <a:t>it</a:t>
            </a:r>
            <a:r>
              <a:rPr lang="es-419"/>
              <a:t> </a:t>
            </a:r>
            <a:r>
              <a:rPr lang="es-419" err="1"/>
              <a:t>while</a:t>
            </a:r>
            <a:r>
              <a:rPr lang="es-419"/>
              <a:t> </a:t>
            </a:r>
            <a:r>
              <a:rPr lang="es-419" err="1"/>
              <a:t>we</a:t>
            </a:r>
            <a:r>
              <a:rPr lang="es-419"/>
              <a:t> are </a:t>
            </a:r>
            <a:r>
              <a:rPr lang="es-419" err="1"/>
              <a:t>talking</a:t>
            </a:r>
            <a:r>
              <a:rPr lang="es-419"/>
              <a:t> </a:t>
            </a:r>
            <a:r>
              <a:rPr lang="es-419" err="1"/>
              <a:t>about</a:t>
            </a:r>
            <a:r>
              <a:rPr lang="es-419"/>
              <a:t> </a:t>
            </a:r>
            <a:r>
              <a:rPr lang="es-419" err="1"/>
              <a:t>it</a:t>
            </a:r>
            <a:r>
              <a:rPr lang="es-419"/>
              <a:t> )</a:t>
            </a:r>
          </a:p>
          <a:p>
            <a:endParaRPr lang="es-419"/>
          </a:p>
        </p:txBody>
      </p:sp>
    </p:spTree>
    <p:extLst>
      <p:ext uri="{BB962C8B-B14F-4D97-AF65-F5344CB8AC3E}">
        <p14:creationId xmlns:p14="http://schemas.microsoft.com/office/powerpoint/2010/main" val="3400830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a:t>Data </a:t>
            </a:r>
            <a:r>
              <a:rPr lang="es-419" err="1"/>
              <a:t>is</a:t>
            </a:r>
            <a:r>
              <a:rPr lang="es-419"/>
              <a:t> </a:t>
            </a:r>
            <a:r>
              <a:rPr lang="es-419" err="1"/>
              <a:t>from</a:t>
            </a:r>
            <a:r>
              <a:rPr lang="es-419"/>
              <a:t> </a:t>
            </a:r>
            <a:r>
              <a:rPr lang="es-419" err="1"/>
              <a:t>the</a:t>
            </a:r>
            <a:r>
              <a:rPr lang="es-419"/>
              <a:t> Chicago </a:t>
            </a:r>
            <a:r>
              <a:rPr lang="es-419" err="1"/>
              <a:t>Crimes</a:t>
            </a:r>
            <a:r>
              <a:rPr lang="es-419"/>
              <a:t> </a:t>
            </a:r>
            <a:r>
              <a:rPr lang="es-419" err="1"/>
              <a:t>Database</a:t>
            </a:r>
            <a:endParaRPr lang="es-419" err="1">
              <a:solidFill>
                <a:srgbClr val="000000"/>
              </a:solidFill>
            </a:endParaRPr>
          </a:p>
          <a:p>
            <a:endParaRPr lang="es-419"/>
          </a:p>
          <a:p>
            <a:endParaRPr lang="es-419">
              <a:solidFill>
                <a:srgbClr val="000000"/>
              </a:solidFill>
            </a:endParaRPr>
          </a:p>
        </p:txBody>
      </p:sp>
    </p:spTree>
    <p:extLst>
      <p:ext uri="{BB962C8B-B14F-4D97-AF65-F5344CB8AC3E}">
        <p14:creationId xmlns:p14="http://schemas.microsoft.com/office/powerpoint/2010/main" val="371520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a:solidFill>
                <a:srgbClr val="000000"/>
              </a:solidFill>
            </a:endParaRPr>
          </a:p>
        </p:txBody>
      </p:sp>
    </p:spTree>
    <p:extLst>
      <p:ext uri="{BB962C8B-B14F-4D97-AF65-F5344CB8AC3E}">
        <p14:creationId xmlns:p14="http://schemas.microsoft.com/office/powerpoint/2010/main" val="3453168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a:t>Data </a:t>
            </a:r>
            <a:r>
              <a:rPr lang="es-419" err="1"/>
              <a:t>trimming</a:t>
            </a:r>
            <a:r>
              <a:rPr lang="es-419"/>
              <a:t>.. </a:t>
            </a:r>
            <a:r>
              <a:rPr lang="es-419" err="1"/>
              <a:t>We</a:t>
            </a:r>
            <a:r>
              <a:rPr lang="es-419"/>
              <a:t> </a:t>
            </a:r>
            <a:r>
              <a:rPr lang="es-419" err="1"/>
              <a:t>had</a:t>
            </a:r>
            <a:r>
              <a:rPr lang="es-419"/>
              <a:t> data </a:t>
            </a:r>
            <a:r>
              <a:rPr lang="es-419" err="1"/>
              <a:t>from</a:t>
            </a:r>
            <a:r>
              <a:rPr lang="es-419"/>
              <a:t> 2001, and </a:t>
            </a:r>
            <a:r>
              <a:rPr lang="es-419" err="1"/>
              <a:t>we</a:t>
            </a:r>
            <a:r>
              <a:rPr lang="es-419"/>
              <a:t> are </a:t>
            </a:r>
            <a:r>
              <a:rPr lang="es-419" err="1"/>
              <a:t>using</a:t>
            </a:r>
            <a:r>
              <a:rPr lang="es-419"/>
              <a:t> </a:t>
            </a:r>
            <a:r>
              <a:rPr lang="es-419" err="1"/>
              <a:t>only</a:t>
            </a:r>
            <a:r>
              <a:rPr lang="es-419"/>
              <a:t> 2012 </a:t>
            </a:r>
            <a:r>
              <a:rPr lang="es-419" err="1"/>
              <a:t>onwards</a:t>
            </a:r>
            <a:r>
              <a:rPr lang="es-419"/>
              <a:t>. </a:t>
            </a:r>
          </a:p>
          <a:p>
            <a:r>
              <a:rPr lang="es-419"/>
              <a:t>Python script </a:t>
            </a:r>
            <a:r>
              <a:rPr lang="es-419" err="1"/>
              <a:t>to</a:t>
            </a:r>
            <a:r>
              <a:rPr lang="es-419"/>
              <a:t> </a:t>
            </a:r>
            <a:r>
              <a:rPr lang="es-419" err="1"/>
              <a:t>upload</a:t>
            </a:r>
            <a:r>
              <a:rPr lang="es-419"/>
              <a:t> </a:t>
            </a:r>
            <a:r>
              <a:rPr lang="es-419" err="1"/>
              <a:t>into</a:t>
            </a:r>
            <a:r>
              <a:rPr lang="es-419"/>
              <a:t> Azure ( </a:t>
            </a:r>
            <a:r>
              <a:rPr lang="es-419" err="1"/>
              <a:t>just</a:t>
            </a:r>
            <a:r>
              <a:rPr lang="es-419"/>
              <a:t> </a:t>
            </a:r>
            <a:r>
              <a:rPr lang="es-419" err="1"/>
              <a:t>put</a:t>
            </a:r>
            <a:r>
              <a:rPr lang="es-419"/>
              <a:t> a </a:t>
            </a:r>
            <a:r>
              <a:rPr lang="es-419" err="1"/>
              <a:t>screenshot</a:t>
            </a:r>
            <a:r>
              <a:rPr lang="es-419"/>
              <a:t> so </a:t>
            </a:r>
            <a:r>
              <a:rPr lang="es-419" err="1"/>
              <a:t>that</a:t>
            </a:r>
            <a:r>
              <a:rPr lang="es-419"/>
              <a:t> </a:t>
            </a:r>
            <a:r>
              <a:rPr lang="es-419" err="1"/>
              <a:t>we</a:t>
            </a:r>
            <a:r>
              <a:rPr lang="es-419"/>
              <a:t> can show </a:t>
            </a:r>
            <a:r>
              <a:rPr lang="es-419" err="1"/>
              <a:t>it</a:t>
            </a:r>
            <a:r>
              <a:rPr lang="es-419"/>
              <a:t> </a:t>
            </a:r>
            <a:r>
              <a:rPr lang="es-419" err="1"/>
              <a:t>while</a:t>
            </a:r>
            <a:r>
              <a:rPr lang="es-419"/>
              <a:t> </a:t>
            </a:r>
            <a:r>
              <a:rPr lang="es-419" err="1"/>
              <a:t>we</a:t>
            </a:r>
            <a:r>
              <a:rPr lang="es-419"/>
              <a:t> are </a:t>
            </a:r>
            <a:r>
              <a:rPr lang="es-419" err="1"/>
              <a:t>talking</a:t>
            </a:r>
            <a:r>
              <a:rPr lang="es-419"/>
              <a:t> </a:t>
            </a:r>
            <a:r>
              <a:rPr lang="es-419" err="1"/>
              <a:t>about</a:t>
            </a:r>
            <a:r>
              <a:rPr lang="es-419"/>
              <a:t> </a:t>
            </a:r>
            <a:r>
              <a:rPr lang="es-419" err="1"/>
              <a:t>it</a:t>
            </a:r>
            <a:r>
              <a:rPr lang="es-419"/>
              <a:t> )</a:t>
            </a:r>
          </a:p>
          <a:p>
            <a:r>
              <a:rPr lang="es-419"/>
              <a:t>Tri </a:t>
            </a:r>
            <a:r>
              <a:rPr lang="es-419" err="1"/>
              <a:t>Weekkly</a:t>
            </a:r>
            <a:r>
              <a:rPr lang="es-419"/>
              <a:t> </a:t>
            </a:r>
            <a:r>
              <a:rPr lang="es-419" err="1"/>
              <a:t>Ingestor</a:t>
            </a:r>
            <a:r>
              <a:rPr lang="es-419"/>
              <a:t> </a:t>
            </a:r>
            <a:r>
              <a:rPr lang="es-419" err="1"/>
              <a:t>we</a:t>
            </a:r>
            <a:r>
              <a:rPr lang="es-419"/>
              <a:t> </a:t>
            </a:r>
            <a:r>
              <a:rPr lang="es-419" err="1"/>
              <a:t>created</a:t>
            </a:r>
            <a:r>
              <a:rPr lang="es-419"/>
              <a:t> </a:t>
            </a:r>
          </a:p>
          <a:p>
            <a:endParaRPr lang="es-419"/>
          </a:p>
          <a:p>
            <a:endParaRPr lang="es-419"/>
          </a:p>
        </p:txBody>
      </p:sp>
    </p:spTree>
    <p:extLst>
      <p:ext uri="{BB962C8B-B14F-4D97-AF65-F5344CB8AC3E}">
        <p14:creationId xmlns:p14="http://schemas.microsoft.com/office/powerpoint/2010/main" val="1753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BD9E8FFA-CF0A-61C2-833B-A24E95FFCED3}"/>
              </a:ext>
            </a:extLst>
          </p:cNvPr>
          <p:cNvSpPr>
            <a:spLocks noGrp="1"/>
          </p:cNvSpPr>
          <p:nvPr>
            <p:ph type="body" sz="quarter" idx="24" hasCustomPrompt="1"/>
          </p:nvPr>
        </p:nvSpPr>
        <p:spPr>
          <a:xfrm>
            <a:off x="12194264" y="9305241"/>
            <a:ext cx="506926" cy="448359"/>
          </a:xfrm>
          <a:prstGeom prst="rect">
            <a:avLst/>
          </a:prstGeom>
          <a:solidFill>
            <a:srgbClr val="282828"/>
          </a:solidFill>
        </p:spPr>
        <p:txBody>
          <a:bodyPr anchor="ctr"/>
          <a:lstStyle/>
          <a:p>
            <a:pPr>
              <a:lnSpc>
                <a:spcPct val="90000"/>
              </a:lnSpc>
              <a:spcBef>
                <a:spcPts val="0"/>
              </a:spcBef>
              <a:defRPr sz="4500" cap="all" spc="225"/>
            </a:pPr>
            <a:r>
              <a:rPr lang="en-US"/>
              <a:t> </a:t>
            </a:r>
            <a:endParaRPr/>
          </a:p>
        </p:txBody>
      </p:sp>
      <p:sp>
        <p:nvSpPr>
          <p:cNvPr id="12" name="Image"/>
          <p:cNvSpPr>
            <a:spLocks noGrp="1"/>
          </p:cNvSpPr>
          <p:nvPr>
            <p:ph type="pic" idx="13"/>
          </p:nvPr>
        </p:nvSpPr>
        <p:spPr>
          <a:xfrm>
            <a:off x="0" y="-1"/>
            <a:ext cx="13004800" cy="9753601"/>
          </a:xfrm>
          <a:prstGeom prst="rect">
            <a:avLst/>
          </a:prstGeom>
        </p:spPr>
        <p:txBody>
          <a:bodyPr lIns="91439" tIns="45719" rIns="91439" bIns="45719"/>
          <a:lstStyle/>
          <a:p>
            <a:r>
              <a:rPr lang="es-ES"/>
              <a:t>Haga clic en el icono para agregar una imagen</a:t>
            </a:r>
            <a:endParaRPr/>
          </a:p>
        </p:txBody>
      </p:sp>
      <p:sp>
        <p:nvSpPr>
          <p:cNvPr id="13" name="2030"/>
          <p:cNvSpPr txBox="1">
            <a:spLocks noGrp="1"/>
          </p:cNvSpPr>
          <p:nvPr>
            <p:ph type="body" idx="14"/>
          </p:nvPr>
        </p:nvSpPr>
        <p:spPr>
          <a:xfrm>
            <a:off x="1016000" y="1649070"/>
            <a:ext cx="10972800" cy="5080001"/>
          </a:xfrm>
          <a:prstGeom prst="rect">
            <a:avLst/>
          </a:prstGeom>
        </p:spPr>
        <p:txBody>
          <a:bodyPr anchor="ctr"/>
          <a:lstStyle>
            <a:lvl1pPr algn="ctr">
              <a:spcBef>
                <a:spcPts val="0"/>
              </a:spcBef>
              <a:defRPr sz="30000" spc="1499">
                <a:effectLst>
                  <a:outerShdw blurRad="508000" dir="18900000" rotWithShape="0">
                    <a:srgbClr val="000000">
                      <a:alpha val="10379"/>
                    </a:srgbClr>
                  </a:outerShdw>
                </a:effectLst>
              </a:defRPr>
            </a:lvl1pPr>
          </a:lstStyle>
          <a:p>
            <a:pPr lvl="0"/>
            <a:r>
              <a:rPr lang="es-ES"/>
              <a:t>Haga clic para modificar los estilos de texto del patrón</a:t>
            </a:r>
          </a:p>
        </p:txBody>
      </p:sp>
      <p:sp>
        <p:nvSpPr>
          <p:cNvPr id="14" name="Image"/>
          <p:cNvSpPr>
            <a:spLocks noGrp="1"/>
          </p:cNvSpPr>
          <p:nvPr>
            <p:ph type="pic" sz="quarter" idx="15"/>
          </p:nvPr>
        </p:nvSpPr>
        <p:spPr>
          <a:xfrm>
            <a:off x="2746376" y="1707343"/>
            <a:ext cx="2544395" cy="8046279"/>
          </a:xfrm>
          <a:prstGeom prst="rect">
            <a:avLst/>
          </a:prstGeom>
          <a:effectLst>
            <a:outerShdw blurRad="457200" dist="257773" dir="5400000" rotWithShape="0">
              <a:srgbClr val="000000">
                <a:alpha val="79995"/>
              </a:srgbClr>
            </a:outerShdw>
          </a:effectLst>
        </p:spPr>
        <p:txBody>
          <a:bodyPr lIns="91439" tIns="45719" rIns="91439" bIns="45719"/>
          <a:lstStyle/>
          <a:p>
            <a:r>
              <a:rPr lang="es-ES"/>
              <a:t>Haga clic en el icono para agregar una imagen</a:t>
            </a:r>
            <a:endParaRPr/>
          </a:p>
        </p:txBody>
      </p:sp>
      <p:sp>
        <p:nvSpPr>
          <p:cNvPr id="15" name="Title Text"/>
          <p:cNvSpPr txBox="1">
            <a:spLocks noGrp="1"/>
          </p:cNvSpPr>
          <p:nvPr>
            <p:ph type="title"/>
          </p:nvPr>
        </p:nvSpPr>
        <p:spPr>
          <a:xfrm>
            <a:off x="5589637" y="5842000"/>
            <a:ext cx="5962750" cy="1524000"/>
          </a:xfrm>
          <a:prstGeom prst="rect">
            <a:avLst/>
          </a:prstGeom>
        </p:spPr>
        <p:txBody>
          <a:bodyPr lIns="50800" tIns="50800" rIns="50800" bIns="50800" anchor="t">
            <a:normAutofit/>
          </a:bodyPr>
          <a:lstStyle>
            <a:lvl1pPr algn="r">
              <a:lnSpc>
                <a:spcPct val="100000"/>
              </a:lnSpc>
              <a:defRPr>
                <a:effectLst>
                  <a:outerShdw blurRad="101600" dist="63500" dir="18900000" rotWithShape="0">
                    <a:srgbClr val="000000">
                      <a:alpha val="47522"/>
                    </a:srgbClr>
                  </a:outerShdw>
                </a:effectLst>
              </a:defRPr>
            </a:lvl1pPr>
          </a:lstStyle>
          <a:p>
            <a:r>
              <a:rPr lang="es-ES"/>
              <a:t>Haga clic para modificar el estilo de título del patrón</a:t>
            </a:r>
            <a:endParaRPr/>
          </a:p>
        </p:txBody>
      </p:sp>
      <p:sp>
        <p:nvSpPr>
          <p:cNvPr id="16" name="Slide Number"/>
          <p:cNvSpPr txBox="1">
            <a:spLocks noGrp="1"/>
          </p:cNvSpPr>
          <p:nvPr>
            <p:ph type="sldNum" sz="quarter" idx="2"/>
          </p:nvPr>
        </p:nvSpPr>
        <p:spPr>
          <a:xfrm>
            <a:off x="12275311" y="9385300"/>
            <a:ext cx="376836" cy="381000"/>
          </a:xfrm>
          <a:prstGeom prst="rect">
            <a:avLst/>
          </a:prstGeom>
        </p:spPr>
        <p:txBody>
          <a:bodyPr lIns="50800" tIns="50800" rIns="50800" bIns="50800"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res objetos">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4E60EB58-EF7E-435A-8B07-B5BCF3AF119F}"/>
              </a:ext>
            </a:extLst>
          </p:cNvPr>
          <p:cNvSpPr>
            <a:spLocks noGrp="1"/>
          </p:cNvSpPr>
          <p:nvPr>
            <p:ph type="sldNum" sz="quarter" idx="12"/>
          </p:nvPr>
        </p:nvSpPr>
        <p:spPr>
          <a:xfrm>
            <a:off x="12313199" y="9406310"/>
            <a:ext cx="243656" cy="246221"/>
          </a:xfrm>
        </p:spPr>
        <p:txBody>
          <a:bodyPr rtlCol="0"/>
          <a:lstStyle/>
          <a:p>
            <a:pPr rtl="0"/>
            <a:fld id="{82EE24B5-652C-4DB5-B7C3-B5BBEC1280B1}" type="slidenum">
              <a:rPr lang="es-ES" noProof="0" smtClean="0"/>
              <a:t>‹#›</a:t>
            </a:fld>
            <a:endParaRPr lang="es-ES" noProof="0"/>
          </a:p>
        </p:txBody>
      </p:sp>
      <p:sp>
        <p:nvSpPr>
          <p:cNvPr id="2" name="Título 1">
            <a:extLst>
              <a:ext uri="{FF2B5EF4-FFF2-40B4-BE49-F238E27FC236}">
                <a16:creationId xmlns:a16="http://schemas.microsoft.com/office/drawing/2014/main" id="{E7F76098-6FA1-470A-BEF4-E4B0AC75E8FE}"/>
              </a:ext>
            </a:extLst>
          </p:cNvPr>
          <p:cNvSpPr>
            <a:spLocks noGrp="1"/>
          </p:cNvSpPr>
          <p:nvPr>
            <p:ph type="title"/>
          </p:nvPr>
        </p:nvSpPr>
        <p:spPr/>
        <p:txBody>
          <a:bodyPr rtlCol="0"/>
          <a:lstStyle/>
          <a:p>
            <a:pPr rtl="0"/>
            <a:r>
              <a:rPr lang="es-ES" noProof="0"/>
              <a:t>Haga clic para modificar el estilo de título del patrón</a:t>
            </a:r>
          </a:p>
        </p:txBody>
      </p:sp>
      <p:sp>
        <p:nvSpPr>
          <p:cNvPr id="5" name="Marcador de fecha 4">
            <a:extLst>
              <a:ext uri="{FF2B5EF4-FFF2-40B4-BE49-F238E27FC236}">
                <a16:creationId xmlns:a16="http://schemas.microsoft.com/office/drawing/2014/main" id="{47F57DE0-C032-4FCC-9006-09C2C328A665}"/>
              </a:ext>
            </a:extLst>
          </p:cNvPr>
          <p:cNvSpPr>
            <a:spLocks noGrp="1"/>
          </p:cNvSpPr>
          <p:nvPr>
            <p:ph type="dt" sz="half" idx="10"/>
          </p:nvPr>
        </p:nvSpPr>
        <p:spPr/>
        <p:txBody>
          <a:bodyPr rtlCol="0"/>
          <a:lstStyle/>
          <a:p>
            <a:pPr rtl="0"/>
            <a:endParaRPr lang="es-ES" noProof="0"/>
          </a:p>
        </p:txBody>
      </p:sp>
      <p:sp>
        <p:nvSpPr>
          <p:cNvPr id="6" name="Marcador de pie de página 5">
            <a:extLst>
              <a:ext uri="{FF2B5EF4-FFF2-40B4-BE49-F238E27FC236}">
                <a16:creationId xmlns:a16="http://schemas.microsoft.com/office/drawing/2014/main" id="{90C776CB-2819-4488-9012-A6EA22079A47}"/>
              </a:ext>
            </a:extLst>
          </p:cNvPr>
          <p:cNvSpPr>
            <a:spLocks noGrp="1"/>
          </p:cNvSpPr>
          <p:nvPr>
            <p:ph type="ftr" sz="quarter" idx="11"/>
          </p:nvPr>
        </p:nvSpPr>
        <p:spPr/>
        <p:txBody>
          <a:bodyPr rtlCol="0"/>
          <a:lstStyle/>
          <a:p>
            <a:pPr rtl="0"/>
            <a:endParaRPr lang="es-ES" noProof="0"/>
          </a:p>
        </p:txBody>
      </p:sp>
      <p:sp>
        <p:nvSpPr>
          <p:cNvPr id="12" name="Marcador de posición de imagen 11">
            <a:extLst>
              <a:ext uri="{FF2B5EF4-FFF2-40B4-BE49-F238E27FC236}">
                <a16:creationId xmlns:a16="http://schemas.microsoft.com/office/drawing/2014/main" id="{B15EEB49-54F4-404C-9B31-AD488BFCB2E0}"/>
              </a:ext>
            </a:extLst>
          </p:cNvPr>
          <p:cNvSpPr>
            <a:spLocks noGrp="1"/>
          </p:cNvSpPr>
          <p:nvPr>
            <p:ph type="pic" sz="quarter" idx="14"/>
          </p:nvPr>
        </p:nvSpPr>
        <p:spPr>
          <a:xfrm>
            <a:off x="1890573" y="3156264"/>
            <a:ext cx="2574950" cy="3433267"/>
          </a:xfrm>
          <a:prstGeom prst="ellipse">
            <a:avLst/>
          </a:prstGeom>
          <a:noFill/>
          <a:ln w="387350">
            <a:noFill/>
          </a:ln>
        </p:spPr>
        <p:txBody>
          <a:bodyPr rtlCol="0"/>
          <a:lstStyle/>
          <a:p>
            <a:pPr rtl="0"/>
            <a:r>
              <a:rPr lang="es-ES" noProof="0"/>
              <a:t>Haga clic en el icono para agregar una imagen</a:t>
            </a:r>
          </a:p>
        </p:txBody>
      </p:sp>
      <p:sp>
        <p:nvSpPr>
          <p:cNvPr id="17" name="Marcador de posición de imagen 11">
            <a:extLst>
              <a:ext uri="{FF2B5EF4-FFF2-40B4-BE49-F238E27FC236}">
                <a16:creationId xmlns:a16="http://schemas.microsoft.com/office/drawing/2014/main" id="{6B2DD458-866A-421E-9AD0-B0D9E1195728}"/>
              </a:ext>
            </a:extLst>
          </p:cNvPr>
          <p:cNvSpPr>
            <a:spLocks noGrp="1"/>
          </p:cNvSpPr>
          <p:nvPr>
            <p:ph type="pic" sz="quarter" idx="17"/>
          </p:nvPr>
        </p:nvSpPr>
        <p:spPr>
          <a:xfrm>
            <a:off x="8539277" y="3123318"/>
            <a:ext cx="2574950" cy="3433267"/>
          </a:xfrm>
          <a:prstGeom prst="ellipse">
            <a:avLst/>
          </a:prstGeom>
          <a:noFill/>
          <a:ln w="387350">
            <a:noFill/>
          </a:ln>
        </p:spPr>
        <p:txBody>
          <a:bodyPr rtlCol="0"/>
          <a:lstStyle/>
          <a:p>
            <a:pPr rtl="0"/>
            <a:r>
              <a:rPr lang="es-ES" noProof="0"/>
              <a:t>Haga clic en el icono para agregar una imagen</a:t>
            </a:r>
          </a:p>
        </p:txBody>
      </p:sp>
      <p:sp>
        <p:nvSpPr>
          <p:cNvPr id="14" name="Marcador de posición de imagen 11">
            <a:extLst>
              <a:ext uri="{FF2B5EF4-FFF2-40B4-BE49-F238E27FC236}">
                <a16:creationId xmlns:a16="http://schemas.microsoft.com/office/drawing/2014/main" id="{57A4D097-9603-42DC-888D-8039CE6ADC94}"/>
              </a:ext>
            </a:extLst>
          </p:cNvPr>
          <p:cNvSpPr>
            <a:spLocks noGrp="1"/>
          </p:cNvSpPr>
          <p:nvPr>
            <p:ph type="pic" sz="quarter" idx="16"/>
          </p:nvPr>
        </p:nvSpPr>
        <p:spPr>
          <a:xfrm>
            <a:off x="4893056" y="2871701"/>
            <a:ext cx="3218688" cy="4291584"/>
          </a:xfrm>
          <a:prstGeom prst="ellipse">
            <a:avLst/>
          </a:prstGeom>
          <a:noFill/>
        </p:spPr>
        <p:txBody>
          <a:bodyPr rtlCol="0"/>
          <a:lstStyle/>
          <a:p>
            <a:pPr rtl="0"/>
            <a:r>
              <a:rPr lang="es-ES" noProof="0"/>
              <a:t>Haga clic en el icono para agregar una imagen</a:t>
            </a:r>
          </a:p>
        </p:txBody>
      </p:sp>
      <p:sp>
        <p:nvSpPr>
          <p:cNvPr id="25" name="Marcador de texto 23">
            <a:extLst>
              <a:ext uri="{FF2B5EF4-FFF2-40B4-BE49-F238E27FC236}">
                <a16:creationId xmlns:a16="http://schemas.microsoft.com/office/drawing/2014/main" id="{B9B9E0BA-35AD-4D69-9A03-35F2509C2C27}"/>
              </a:ext>
            </a:extLst>
          </p:cNvPr>
          <p:cNvSpPr>
            <a:spLocks noGrp="1"/>
          </p:cNvSpPr>
          <p:nvPr>
            <p:ph type="body" sz="quarter" idx="19"/>
          </p:nvPr>
        </p:nvSpPr>
        <p:spPr>
          <a:xfrm>
            <a:off x="1720426" y="7159415"/>
            <a:ext cx="2880361" cy="1049866"/>
          </a:xfrm>
        </p:spPr>
        <p:txBody>
          <a:bodyPr rtlCol="0">
            <a:normAutofit/>
          </a:bodyPr>
          <a:lstStyle>
            <a:lvl1pPr marL="0" indent="0" algn="ctr">
              <a:buNone/>
              <a:defRPr sz="2133">
                <a:solidFill>
                  <a:schemeClr val="bg1">
                    <a:lumMod val="95000"/>
                  </a:schemeClr>
                </a:solidFill>
                <a:latin typeface="+mj-lt"/>
              </a:defRPr>
            </a:lvl1pPr>
          </a:lstStyle>
          <a:p>
            <a:pPr lvl="0" rtl="0"/>
            <a:r>
              <a:rPr lang="es-ES" noProof="0"/>
              <a:t>Haga clic para modificar los estilos de texto del patrón</a:t>
            </a:r>
          </a:p>
        </p:txBody>
      </p:sp>
      <p:sp>
        <p:nvSpPr>
          <p:cNvPr id="26" name="Marcador de texto 23">
            <a:extLst>
              <a:ext uri="{FF2B5EF4-FFF2-40B4-BE49-F238E27FC236}">
                <a16:creationId xmlns:a16="http://schemas.microsoft.com/office/drawing/2014/main" id="{B1CC61B3-695C-423D-8F0B-45674DC932B3}"/>
              </a:ext>
            </a:extLst>
          </p:cNvPr>
          <p:cNvSpPr>
            <a:spLocks noGrp="1"/>
          </p:cNvSpPr>
          <p:nvPr>
            <p:ph type="body" sz="quarter" idx="20"/>
          </p:nvPr>
        </p:nvSpPr>
        <p:spPr>
          <a:xfrm>
            <a:off x="5062220" y="7447752"/>
            <a:ext cx="2880361" cy="1049866"/>
          </a:xfrm>
        </p:spPr>
        <p:txBody>
          <a:bodyPr rtlCol="0">
            <a:normAutofit/>
          </a:bodyPr>
          <a:lstStyle>
            <a:lvl1pPr marL="0" indent="0" algn="ctr">
              <a:buNone/>
              <a:defRPr sz="2133">
                <a:solidFill>
                  <a:schemeClr val="bg1">
                    <a:lumMod val="95000"/>
                  </a:schemeClr>
                </a:solidFill>
                <a:latin typeface="+mj-lt"/>
              </a:defRPr>
            </a:lvl1pPr>
          </a:lstStyle>
          <a:p>
            <a:pPr lvl="0" rtl="0"/>
            <a:r>
              <a:rPr lang="es-ES" noProof="0"/>
              <a:t>Haga clic para modificar los estilos de texto del patrón</a:t>
            </a:r>
          </a:p>
        </p:txBody>
      </p:sp>
      <p:sp>
        <p:nvSpPr>
          <p:cNvPr id="27" name="Marcador de texto 23">
            <a:extLst>
              <a:ext uri="{FF2B5EF4-FFF2-40B4-BE49-F238E27FC236}">
                <a16:creationId xmlns:a16="http://schemas.microsoft.com/office/drawing/2014/main" id="{B870F23E-35A1-4942-A685-641AA883066A}"/>
              </a:ext>
            </a:extLst>
          </p:cNvPr>
          <p:cNvSpPr>
            <a:spLocks noGrp="1"/>
          </p:cNvSpPr>
          <p:nvPr>
            <p:ph type="body" sz="quarter" idx="21"/>
          </p:nvPr>
        </p:nvSpPr>
        <p:spPr>
          <a:xfrm>
            <a:off x="8404013" y="7159415"/>
            <a:ext cx="2880361" cy="1049866"/>
          </a:xfrm>
        </p:spPr>
        <p:txBody>
          <a:bodyPr rtlCol="0">
            <a:normAutofit/>
          </a:bodyPr>
          <a:lstStyle>
            <a:lvl1pPr marL="0" indent="0" algn="ctr">
              <a:buNone/>
              <a:defRPr sz="2133">
                <a:solidFill>
                  <a:schemeClr val="bg1">
                    <a:lumMod val="95000"/>
                  </a:schemeClr>
                </a:solidFill>
                <a:latin typeface="+mj-lt"/>
              </a:defRPr>
            </a:lvl1pPr>
          </a:lstStyle>
          <a:p>
            <a:pPr lvl="0" rtl="0"/>
            <a:r>
              <a:rPr lang="es-ES" noProof="0"/>
              <a:t>Haga clic para modificar los estilos de texto del patrón</a:t>
            </a:r>
          </a:p>
        </p:txBody>
      </p:sp>
      <p:sp>
        <p:nvSpPr>
          <p:cNvPr id="29" name="Marcador de posición de imagen 28">
            <a:extLst>
              <a:ext uri="{FF2B5EF4-FFF2-40B4-BE49-F238E27FC236}">
                <a16:creationId xmlns:a16="http://schemas.microsoft.com/office/drawing/2014/main" id="{863B8202-88BB-4ED4-B936-9D9C0B4C8D17}"/>
              </a:ext>
            </a:extLst>
          </p:cNvPr>
          <p:cNvSpPr>
            <a:spLocks noGrp="1"/>
          </p:cNvSpPr>
          <p:nvPr>
            <p:ph type="pic" sz="quarter" idx="22"/>
          </p:nvPr>
        </p:nvSpPr>
        <p:spPr>
          <a:xfrm>
            <a:off x="0" y="0"/>
            <a:ext cx="13004800" cy="9753600"/>
          </a:xfrm>
        </p:spPr>
        <p:txBody>
          <a:bodyPr rtlCol="0"/>
          <a:lstStyle>
            <a:lvl1pPr marL="0" indent="0" algn="ctr">
              <a:buNone/>
              <a:defRPr/>
            </a:lvl1pPr>
          </a:lstStyle>
          <a:p>
            <a:pPr rtl="0"/>
            <a:r>
              <a:rPr lang="es-ES" noProof="0"/>
              <a:t>Haga clic en el icono para agregar una imagen</a:t>
            </a:r>
          </a:p>
        </p:txBody>
      </p:sp>
    </p:spTree>
    <p:extLst>
      <p:ext uri="{BB962C8B-B14F-4D97-AF65-F5344CB8AC3E}">
        <p14:creationId xmlns:p14="http://schemas.microsoft.com/office/powerpoint/2010/main" val="4280908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2">
    <p:spTree>
      <p:nvGrpSpPr>
        <p:cNvPr id="1" name=""/>
        <p:cNvGrpSpPr/>
        <p:nvPr/>
      </p:nvGrpSpPr>
      <p:grpSpPr>
        <a:xfrm>
          <a:off x="0" y="0"/>
          <a:ext cx="0" cy="0"/>
          <a:chOff x="0" y="0"/>
          <a:chExt cx="0" cy="0"/>
        </a:xfrm>
      </p:grpSpPr>
      <p:sp>
        <p:nvSpPr>
          <p:cNvPr id="23" name="Rectangle"/>
          <p:cNvSpPr/>
          <p:nvPr/>
        </p:nvSpPr>
        <p:spPr>
          <a:xfrm>
            <a:off x="0" y="0"/>
            <a:ext cx="13004800" cy="5075635"/>
          </a:xfrm>
          <a:prstGeom prst="rect">
            <a:avLst/>
          </a:prstGeom>
          <a:solidFill>
            <a:srgbClr val="282828"/>
          </a:solidFill>
          <a:ln w="12700">
            <a:miter lim="400000"/>
          </a:ln>
        </p:spPr>
        <p:txBody>
          <a:bodyPr lIns="0" tIns="0" rIns="0" bIns="0" anchor="ctr"/>
          <a:lstStyle/>
          <a:p>
            <a:pPr algn="ctr">
              <a:defRPr sz="2200">
                <a:solidFill>
                  <a:srgbClr val="FFFFFF"/>
                </a:solidFill>
                <a:latin typeface="Helvetica Neue Medium"/>
                <a:ea typeface="Helvetica Neue Medium"/>
                <a:cs typeface="Helvetica Neue Medium"/>
                <a:sym typeface="Helvetica Neue Medium"/>
              </a:defRPr>
            </a:pPr>
            <a:endParaRPr/>
          </a:p>
        </p:txBody>
      </p:sp>
      <p:sp>
        <p:nvSpPr>
          <p:cNvPr id="24" name="Image"/>
          <p:cNvSpPr>
            <a:spLocks noGrp="1"/>
          </p:cNvSpPr>
          <p:nvPr>
            <p:ph type="pic" idx="13"/>
          </p:nvPr>
        </p:nvSpPr>
        <p:spPr>
          <a:xfrm>
            <a:off x="0" y="0"/>
            <a:ext cx="13004801" cy="5075784"/>
          </a:xfrm>
          <a:prstGeom prst="rect">
            <a:avLst/>
          </a:prstGeom>
        </p:spPr>
        <p:txBody>
          <a:bodyPr lIns="91439" tIns="45719" rIns="91439" bIns="45719"/>
          <a:lstStyle/>
          <a:p>
            <a:r>
              <a:rPr lang="es-ES"/>
              <a:t>Haga clic en el icono para agregar una imagen</a:t>
            </a:r>
            <a:endParaRPr/>
          </a:p>
        </p:txBody>
      </p:sp>
      <p:sp>
        <p:nvSpPr>
          <p:cNvPr id="25" name="Circle"/>
          <p:cNvSpPr>
            <a:spLocks noGrp="1"/>
          </p:cNvSpPr>
          <p:nvPr>
            <p:ph type="body" sz="quarter" idx="14" hasCustomPrompt="1"/>
          </p:nvPr>
        </p:nvSpPr>
        <p:spPr>
          <a:xfrm>
            <a:off x="5076080" y="7634179"/>
            <a:ext cx="1016001" cy="1016001"/>
          </a:xfrm>
          <a:prstGeom prst="ellipse">
            <a:avLst/>
          </a:prstGeom>
          <a:solidFill>
            <a:srgbClr val="282828"/>
          </a:solidFill>
        </p:spPr>
        <p:txBody>
          <a:bodyPr anchor="ctr"/>
          <a:lstStyle/>
          <a:p>
            <a:pPr>
              <a:lnSpc>
                <a:spcPct val="90000"/>
              </a:lnSpc>
              <a:spcBef>
                <a:spcPts val="0"/>
              </a:spcBef>
              <a:defRPr sz="4500" cap="all" spc="225"/>
            </a:pPr>
            <a:r>
              <a:rPr lang="en-US"/>
              <a:t> </a:t>
            </a:r>
            <a:endParaRPr/>
          </a:p>
        </p:txBody>
      </p:sp>
      <p:sp>
        <p:nvSpPr>
          <p:cNvPr id="26" name="Circle"/>
          <p:cNvSpPr>
            <a:spLocks noGrp="1"/>
          </p:cNvSpPr>
          <p:nvPr>
            <p:ph type="body" sz="quarter" idx="15" hasCustomPrompt="1"/>
          </p:nvPr>
        </p:nvSpPr>
        <p:spPr>
          <a:xfrm>
            <a:off x="5076080" y="5748734"/>
            <a:ext cx="1016001" cy="1016001"/>
          </a:xfrm>
          <a:prstGeom prst="ellipse">
            <a:avLst/>
          </a:prstGeom>
          <a:solidFill>
            <a:srgbClr val="282828"/>
          </a:solidFill>
        </p:spPr>
        <p:txBody>
          <a:bodyPr anchor="ctr"/>
          <a:lstStyle/>
          <a:p>
            <a:pPr>
              <a:lnSpc>
                <a:spcPct val="90000"/>
              </a:lnSpc>
              <a:spcBef>
                <a:spcPts val="0"/>
              </a:spcBef>
              <a:defRPr sz="4500" cap="all" spc="225"/>
            </a:pPr>
            <a:r>
              <a:rPr lang="en-US"/>
              <a:t> </a:t>
            </a:r>
            <a:endParaRPr/>
          </a:p>
        </p:txBody>
      </p:sp>
      <p:sp>
        <p:nvSpPr>
          <p:cNvPr id="27" name="Image"/>
          <p:cNvSpPr>
            <a:spLocks noGrp="1"/>
          </p:cNvSpPr>
          <p:nvPr>
            <p:ph type="pic" sz="quarter" idx="16"/>
          </p:nvPr>
        </p:nvSpPr>
        <p:spPr>
          <a:xfrm>
            <a:off x="1270000" y="2467550"/>
            <a:ext cx="3175001" cy="6409969"/>
          </a:xfrm>
          <a:prstGeom prst="rect">
            <a:avLst/>
          </a:prstGeom>
          <a:effectLst>
            <a:outerShdw blurRad="444500" rotWithShape="0">
              <a:srgbClr val="000000">
                <a:alpha val="50000"/>
              </a:srgbClr>
            </a:outerShdw>
          </a:effectLst>
        </p:spPr>
        <p:txBody>
          <a:bodyPr lIns="91439" tIns="45719" rIns="91439" bIns="45719"/>
          <a:lstStyle/>
          <a:p>
            <a:r>
              <a:rPr lang="es-ES"/>
              <a:t>Haga clic en el icono para agregar una imagen</a:t>
            </a:r>
            <a:endParaRPr/>
          </a:p>
        </p:txBody>
      </p:sp>
      <p:sp>
        <p:nvSpPr>
          <p:cNvPr id="28" name="Photo-Placeholder1.jpg"/>
          <p:cNvSpPr>
            <a:spLocks noGrp="1"/>
          </p:cNvSpPr>
          <p:nvPr>
            <p:ph type="pic" sz="quarter" idx="17"/>
          </p:nvPr>
        </p:nvSpPr>
        <p:spPr>
          <a:xfrm>
            <a:off x="1446946" y="2619396"/>
            <a:ext cx="2821109" cy="6106132"/>
          </a:xfrm>
          <a:prstGeom prst="rect">
            <a:avLst/>
          </a:prstGeom>
        </p:spPr>
        <p:txBody>
          <a:bodyPr lIns="91439" tIns="45719" rIns="91439" bIns="45719"/>
          <a:lstStyle/>
          <a:p>
            <a:r>
              <a:rPr lang="es-ES"/>
              <a:t>Haga clic en el icono para agregar una imagen</a:t>
            </a:r>
            <a:endParaRPr/>
          </a:p>
        </p:txBody>
      </p:sp>
      <p:sp>
        <p:nvSpPr>
          <p:cNvPr id="29" name="Shape"/>
          <p:cNvSpPr>
            <a:spLocks noGrp="1"/>
          </p:cNvSpPr>
          <p:nvPr>
            <p:ph type="body" sz="quarter" idx="18" hasCustomPrompt="1"/>
          </p:nvPr>
        </p:nvSpPr>
        <p:spPr>
          <a:xfrm>
            <a:off x="5394797" y="6067524"/>
            <a:ext cx="378568" cy="378421"/>
          </a:xfrm>
          <a:custGeom>
            <a:avLst/>
            <a:gdLst/>
            <a:ahLst/>
            <a:cxnLst>
              <a:cxn ang="0">
                <a:pos x="wd2" y="hd2"/>
              </a:cxn>
              <a:cxn ang="5400000">
                <a:pos x="wd2" y="hd2"/>
              </a:cxn>
              <a:cxn ang="10800000">
                <a:pos x="wd2" y="hd2"/>
              </a:cxn>
              <a:cxn ang="16200000">
                <a:pos x="wd2" y="hd2"/>
              </a:cxn>
            </a:cxnLst>
            <a:rect l="0" t="0" r="r" b="b"/>
            <a:pathLst>
              <a:path w="21600" h="21600" extrusionOk="0">
                <a:moveTo>
                  <a:pt x="8689" y="3102"/>
                </a:moveTo>
                <a:cubicBezTo>
                  <a:pt x="10181" y="3102"/>
                  <a:pt x="11584" y="3680"/>
                  <a:pt x="12638" y="4729"/>
                </a:cubicBezTo>
                <a:cubicBezTo>
                  <a:pt x="13691" y="5775"/>
                  <a:pt x="14270" y="7167"/>
                  <a:pt x="14270" y="8646"/>
                </a:cubicBezTo>
                <a:cubicBezTo>
                  <a:pt x="14270" y="10126"/>
                  <a:pt x="13691" y="11517"/>
                  <a:pt x="12638" y="12563"/>
                </a:cubicBezTo>
                <a:cubicBezTo>
                  <a:pt x="11584" y="13612"/>
                  <a:pt x="10181" y="14190"/>
                  <a:pt x="8689" y="14190"/>
                </a:cubicBezTo>
                <a:cubicBezTo>
                  <a:pt x="7197" y="14190"/>
                  <a:pt x="5795" y="13612"/>
                  <a:pt x="4741" y="12563"/>
                </a:cubicBezTo>
                <a:cubicBezTo>
                  <a:pt x="3688" y="11517"/>
                  <a:pt x="3108" y="10125"/>
                  <a:pt x="3108" y="8646"/>
                </a:cubicBezTo>
                <a:cubicBezTo>
                  <a:pt x="3108" y="7166"/>
                  <a:pt x="3688" y="5775"/>
                  <a:pt x="4741" y="4729"/>
                </a:cubicBezTo>
                <a:cubicBezTo>
                  <a:pt x="5795" y="3680"/>
                  <a:pt x="7197" y="3102"/>
                  <a:pt x="8689" y="3102"/>
                </a:cubicBezTo>
                <a:close/>
                <a:moveTo>
                  <a:pt x="16149" y="13086"/>
                </a:moveTo>
                <a:cubicBezTo>
                  <a:pt x="16951" y="11758"/>
                  <a:pt x="17378" y="10235"/>
                  <a:pt x="17378" y="8646"/>
                </a:cubicBezTo>
                <a:cubicBezTo>
                  <a:pt x="17378" y="6336"/>
                  <a:pt x="16474" y="4164"/>
                  <a:pt x="14832" y="2531"/>
                </a:cubicBezTo>
                <a:cubicBezTo>
                  <a:pt x="13191" y="899"/>
                  <a:pt x="11009" y="0"/>
                  <a:pt x="8689" y="0"/>
                </a:cubicBezTo>
                <a:cubicBezTo>
                  <a:pt x="6370" y="0"/>
                  <a:pt x="4188" y="899"/>
                  <a:pt x="2547" y="2531"/>
                </a:cubicBezTo>
                <a:cubicBezTo>
                  <a:pt x="905" y="4164"/>
                  <a:pt x="0" y="6336"/>
                  <a:pt x="0" y="8646"/>
                </a:cubicBezTo>
                <a:cubicBezTo>
                  <a:pt x="0" y="10957"/>
                  <a:pt x="905" y="13128"/>
                  <a:pt x="2547" y="14762"/>
                </a:cubicBezTo>
                <a:cubicBezTo>
                  <a:pt x="4188" y="16393"/>
                  <a:pt x="6369" y="17292"/>
                  <a:pt x="8689" y="17292"/>
                </a:cubicBezTo>
                <a:cubicBezTo>
                  <a:pt x="8689" y="17292"/>
                  <a:pt x="8689" y="17292"/>
                  <a:pt x="8690" y="17292"/>
                </a:cubicBezTo>
                <a:cubicBezTo>
                  <a:pt x="10229" y="17292"/>
                  <a:pt x="11708" y="16896"/>
                  <a:pt x="13008" y="16152"/>
                </a:cubicBezTo>
                <a:lnTo>
                  <a:pt x="18487" y="21600"/>
                </a:lnTo>
                <a:lnTo>
                  <a:pt x="21600" y="18505"/>
                </a:lnTo>
                <a:cubicBezTo>
                  <a:pt x="21600" y="18505"/>
                  <a:pt x="16149" y="13086"/>
                  <a:pt x="16149" y="13086"/>
                </a:cubicBezTo>
                <a:close/>
              </a:path>
            </a:pathLst>
          </a:custGeom>
          <a:solidFill>
            <a:srgbClr val="FFFFFF"/>
          </a:solidFill>
        </p:spPr>
        <p:txBody>
          <a:bodyPr anchor="ctr"/>
          <a:lstStyle/>
          <a:p>
            <a:pPr algn="ct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r>
              <a:rPr lang="en-US"/>
              <a:t> </a:t>
            </a:r>
            <a:endParaRPr/>
          </a:p>
        </p:txBody>
      </p:sp>
      <p:sp>
        <p:nvSpPr>
          <p:cNvPr id="30" name="Shape"/>
          <p:cNvSpPr>
            <a:spLocks noGrp="1"/>
          </p:cNvSpPr>
          <p:nvPr>
            <p:ph type="body" sz="quarter" idx="19" hasCustomPrompt="1"/>
          </p:nvPr>
        </p:nvSpPr>
        <p:spPr>
          <a:xfrm>
            <a:off x="5407662" y="7898568"/>
            <a:ext cx="353003" cy="466120"/>
          </a:xfrm>
          <a:custGeom>
            <a:avLst/>
            <a:gdLst/>
            <a:ahLst/>
            <a:cxnLst>
              <a:cxn ang="0">
                <a:pos x="wd2" y="hd2"/>
              </a:cxn>
              <a:cxn ang="5400000">
                <a:pos x="wd2" y="hd2"/>
              </a:cxn>
              <a:cxn ang="10800000">
                <a:pos x="wd2" y="hd2"/>
              </a:cxn>
              <a:cxn ang="16200000">
                <a:pos x="wd2" y="hd2"/>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lnTo>
                  <a:pt x="7557" y="19204"/>
                </a:ln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lnTo>
                  <a:pt x="7557" y="18147"/>
                </a:ln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rgbClr val="FFFFFF"/>
          </a:solidFill>
        </p:spPr>
        <p:txBody>
          <a:bodyPr anchor="ctr"/>
          <a:lstStyle/>
          <a:p>
            <a:pPr algn="ct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r>
              <a:rPr lang="en-US"/>
              <a:t> </a:t>
            </a:r>
            <a:endParaRPr/>
          </a:p>
        </p:txBody>
      </p:sp>
      <p:sp>
        <p:nvSpPr>
          <p:cNvPr id="31" name="Subtitle text goes here"/>
          <p:cNvSpPr txBox="1">
            <a:spLocks noGrp="1"/>
          </p:cNvSpPr>
          <p:nvPr>
            <p:ph type="body" sz="quarter" idx="20"/>
          </p:nvPr>
        </p:nvSpPr>
        <p:spPr>
          <a:xfrm>
            <a:off x="6349288" y="5647134"/>
            <a:ext cx="5639512" cy="448360"/>
          </a:xfrm>
          <a:prstGeom prst="rect">
            <a:avLst/>
          </a:prstGeom>
        </p:spPr>
        <p:txBody>
          <a:bodyPr anchor="ctr"/>
          <a:lstStyle>
            <a:lvl1pPr>
              <a:defRPr sz="2200">
                <a:solidFill>
                  <a:srgbClr val="282828"/>
                </a:solidFill>
              </a:defRPr>
            </a:lvl1pPr>
          </a:lstStyle>
          <a:p>
            <a:pPr lvl="0"/>
            <a:r>
              <a:rPr lang="es-ES"/>
              <a:t>Haga clic para modificar los estilos de texto del patrón</a:t>
            </a:r>
          </a:p>
        </p:txBody>
      </p:sp>
      <p:sp>
        <p:nvSpPr>
          <p:cNvPr id="32" name="Etiam porta sem malesuada magna mollis euismod. Praesent commodo cursus magna, vel scelerisque nisl consectetur et."/>
          <p:cNvSpPr txBox="1">
            <a:spLocks noGrp="1"/>
          </p:cNvSpPr>
          <p:nvPr>
            <p:ph type="body" sz="quarter" idx="21"/>
          </p:nvPr>
        </p:nvSpPr>
        <p:spPr>
          <a:xfrm>
            <a:off x="6349288" y="6082793"/>
            <a:ext cx="5638801" cy="883840"/>
          </a:xfrm>
          <a:prstGeom prst="rect">
            <a:avLst/>
          </a:prstGeom>
        </p:spPr>
        <p:txBody>
          <a:bodyPr/>
          <a:lstStyle>
            <a:lvl1pPr>
              <a:spcBef>
                <a:spcPts val="0"/>
              </a:spcBef>
              <a:defRPr sz="1700" b="0">
                <a:solidFill>
                  <a:srgbClr val="282828"/>
                </a:solidFill>
              </a:defRPr>
            </a:lvl1pPr>
          </a:lstStyle>
          <a:p>
            <a:pPr lvl="0"/>
            <a:r>
              <a:rPr lang="es-ES"/>
              <a:t>Haga clic para modificar los estilos de texto del patrón</a:t>
            </a:r>
          </a:p>
        </p:txBody>
      </p:sp>
      <p:sp>
        <p:nvSpPr>
          <p:cNvPr id="33" name="Subtitle text goes here"/>
          <p:cNvSpPr txBox="1">
            <a:spLocks noGrp="1"/>
          </p:cNvSpPr>
          <p:nvPr>
            <p:ph type="body" sz="quarter" idx="22"/>
          </p:nvPr>
        </p:nvSpPr>
        <p:spPr>
          <a:xfrm>
            <a:off x="6349288" y="7532579"/>
            <a:ext cx="5638801" cy="448360"/>
          </a:xfrm>
          <a:prstGeom prst="rect">
            <a:avLst/>
          </a:prstGeom>
        </p:spPr>
        <p:txBody>
          <a:bodyPr anchor="ctr"/>
          <a:lstStyle>
            <a:lvl1pPr>
              <a:defRPr sz="2200">
                <a:solidFill>
                  <a:srgbClr val="282828"/>
                </a:solidFill>
              </a:defRPr>
            </a:lvl1pPr>
          </a:lstStyle>
          <a:p>
            <a:pPr lvl="0"/>
            <a:r>
              <a:rPr lang="es-ES"/>
              <a:t>Haga clic para modificar los estilos de texto del patrón</a:t>
            </a:r>
          </a:p>
        </p:txBody>
      </p:sp>
      <p:sp>
        <p:nvSpPr>
          <p:cNvPr id="34" name="Integer posuere erat a ante venenatis dapibus posuere velit aliquet. Donec id elit non mi porta gravida at eget metus. Nullam quis risus eget urna mollis vel."/>
          <p:cNvSpPr txBox="1">
            <a:spLocks noGrp="1"/>
          </p:cNvSpPr>
          <p:nvPr>
            <p:ph type="body" sz="quarter" idx="23"/>
          </p:nvPr>
        </p:nvSpPr>
        <p:spPr>
          <a:xfrm>
            <a:off x="6349288" y="7968238"/>
            <a:ext cx="5638801" cy="883841"/>
          </a:xfrm>
          <a:prstGeom prst="rect">
            <a:avLst/>
          </a:prstGeom>
        </p:spPr>
        <p:txBody>
          <a:bodyPr/>
          <a:lstStyle>
            <a:lvl1pPr>
              <a:spcBef>
                <a:spcPts val="0"/>
              </a:spcBef>
              <a:defRPr sz="1700" b="0">
                <a:solidFill>
                  <a:srgbClr val="282828"/>
                </a:solidFill>
              </a:defRPr>
            </a:lvl1pPr>
          </a:lstStyle>
          <a:p>
            <a:pPr lvl="0"/>
            <a:r>
              <a:rPr lang="es-ES"/>
              <a:t>Haga clic para modificar los estilos de texto del patrón</a:t>
            </a:r>
          </a:p>
        </p:txBody>
      </p:sp>
      <p:sp>
        <p:nvSpPr>
          <p:cNvPr id="35" name="Title Text"/>
          <p:cNvSpPr txBox="1">
            <a:spLocks noGrp="1"/>
          </p:cNvSpPr>
          <p:nvPr>
            <p:ph type="title"/>
          </p:nvPr>
        </p:nvSpPr>
        <p:spPr>
          <a:xfrm>
            <a:off x="5076080" y="1019750"/>
            <a:ext cx="6912720" cy="1524001"/>
          </a:xfrm>
          <a:prstGeom prst="rect">
            <a:avLst/>
          </a:prstGeom>
        </p:spPr>
        <p:txBody>
          <a:bodyPr/>
          <a:lstStyle/>
          <a:p>
            <a:r>
              <a:rPr lang="es-ES"/>
              <a:t>Haga clic para modificar el estilo de título del patrón</a:t>
            </a:r>
            <a:endParaRPr/>
          </a:p>
        </p:txBody>
      </p:sp>
      <p:sp>
        <p:nvSpPr>
          <p:cNvPr id="36" name="Rectangle"/>
          <p:cNvSpPr>
            <a:spLocks noGrp="1"/>
          </p:cNvSpPr>
          <p:nvPr>
            <p:ph type="body" sz="quarter" idx="24" hasCustomPrompt="1"/>
          </p:nvPr>
        </p:nvSpPr>
        <p:spPr>
          <a:xfrm>
            <a:off x="12194264" y="9305241"/>
            <a:ext cx="506926" cy="448359"/>
          </a:xfrm>
          <a:prstGeom prst="rect">
            <a:avLst/>
          </a:prstGeom>
          <a:solidFill>
            <a:srgbClr val="282828"/>
          </a:solidFill>
        </p:spPr>
        <p:txBody>
          <a:bodyPr anchor="ctr"/>
          <a:lstStyle/>
          <a:p>
            <a:pPr>
              <a:lnSpc>
                <a:spcPct val="90000"/>
              </a:lnSpc>
              <a:spcBef>
                <a:spcPts val="0"/>
              </a:spcBef>
              <a:defRPr sz="4500" cap="all" spc="225"/>
            </a:pPr>
            <a:r>
              <a:rPr lang="en-US"/>
              <a:t> </a:t>
            </a:r>
            <a:endParaRP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8" name="Body Level One…"/>
          <p:cNvSpPr txBox="1">
            <a:spLocks noGrp="1"/>
          </p:cNvSpPr>
          <p:nvPr>
            <p:ph type="body" sz="quarter" idx="1"/>
          </p:nvPr>
        </p:nvSpPr>
        <p:spPr>
          <a:xfrm>
            <a:off x="5076080" y="2790179"/>
            <a:ext cx="5080001" cy="1651001"/>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3">
    <p:spTree>
      <p:nvGrpSpPr>
        <p:cNvPr id="1" name=""/>
        <p:cNvGrpSpPr/>
        <p:nvPr/>
      </p:nvGrpSpPr>
      <p:grpSpPr>
        <a:xfrm>
          <a:off x="0" y="0"/>
          <a:ext cx="0" cy="0"/>
          <a:chOff x="0" y="0"/>
          <a:chExt cx="0" cy="0"/>
        </a:xfrm>
      </p:grpSpPr>
      <p:sp>
        <p:nvSpPr>
          <p:cNvPr id="45" name="Rectangle"/>
          <p:cNvSpPr>
            <a:spLocks noGrp="1"/>
          </p:cNvSpPr>
          <p:nvPr>
            <p:ph type="body" sz="quarter" idx="13" hasCustomPrompt="1"/>
          </p:nvPr>
        </p:nvSpPr>
        <p:spPr>
          <a:xfrm>
            <a:off x="12194264" y="9305241"/>
            <a:ext cx="506926" cy="448359"/>
          </a:xfrm>
          <a:prstGeom prst="rect">
            <a:avLst/>
          </a:prstGeom>
          <a:solidFill>
            <a:srgbClr val="282828"/>
          </a:solidFill>
        </p:spPr>
        <p:txBody>
          <a:bodyPr anchor="ctr"/>
          <a:lstStyle/>
          <a:p>
            <a:pPr>
              <a:lnSpc>
                <a:spcPct val="90000"/>
              </a:lnSpc>
              <a:spcBef>
                <a:spcPts val="0"/>
              </a:spcBef>
              <a:defRPr sz="4500" cap="all" spc="225"/>
            </a:pPr>
            <a:r>
              <a:rPr lang="en-US"/>
              <a:t> </a:t>
            </a:r>
            <a:endParaRP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7" name="Image"/>
          <p:cNvSpPr>
            <a:spLocks noGrp="1"/>
          </p:cNvSpPr>
          <p:nvPr>
            <p:ph type="pic" sz="half" idx="14"/>
          </p:nvPr>
        </p:nvSpPr>
        <p:spPr>
          <a:xfrm>
            <a:off x="0" y="-1"/>
            <a:ext cx="5080000" cy="9753601"/>
          </a:xfrm>
          <a:prstGeom prst="rect">
            <a:avLst/>
          </a:prstGeom>
        </p:spPr>
        <p:txBody>
          <a:bodyPr lIns="91439" tIns="45719" rIns="91439" bIns="45719"/>
          <a:lstStyle/>
          <a:p>
            <a:r>
              <a:rPr lang="es-ES"/>
              <a:t>Haga clic en el icono para agregar una imagen</a:t>
            </a:r>
            <a:endParaRPr/>
          </a:p>
        </p:txBody>
      </p:sp>
      <p:sp>
        <p:nvSpPr>
          <p:cNvPr id="48" name="Title Text"/>
          <p:cNvSpPr txBox="1">
            <a:spLocks noGrp="1"/>
          </p:cNvSpPr>
          <p:nvPr>
            <p:ph type="title"/>
          </p:nvPr>
        </p:nvSpPr>
        <p:spPr>
          <a:xfrm>
            <a:off x="5890914" y="1019750"/>
            <a:ext cx="6097886" cy="1524001"/>
          </a:xfrm>
          <a:prstGeom prst="rect">
            <a:avLst/>
          </a:prstGeom>
        </p:spPr>
        <p:txBody>
          <a:bodyPr/>
          <a:lstStyle>
            <a:lvl1pPr>
              <a:defRPr>
                <a:solidFill>
                  <a:srgbClr val="282828"/>
                </a:solidFill>
              </a:defRPr>
            </a:lvl1pPr>
          </a:lstStyle>
          <a:p>
            <a:r>
              <a:rPr lang="es-ES"/>
              <a:t>Haga clic para modificar el estilo de título del patrón</a:t>
            </a:r>
            <a:endParaRPr/>
          </a:p>
        </p:txBody>
      </p:sp>
      <p:sp>
        <p:nvSpPr>
          <p:cNvPr id="49" name="Shape"/>
          <p:cNvSpPr>
            <a:spLocks noGrp="1"/>
          </p:cNvSpPr>
          <p:nvPr>
            <p:ph type="body" sz="quarter" idx="15" hasCustomPrompt="1"/>
          </p:nvPr>
        </p:nvSpPr>
        <p:spPr>
          <a:xfrm>
            <a:off x="7152161" y="3428999"/>
            <a:ext cx="759620" cy="351641"/>
          </a:xfrm>
          <a:custGeom>
            <a:avLst/>
            <a:gdLst/>
            <a:ahLst/>
            <a:cxnLst>
              <a:cxn ang="0">
                <a:pos x="wd2" y="hd2"/>
              </a:cxn>
              <a:cxn ang="5400000">
                <a:pos x="wd2" y="hd2"/>
              </a:cxn>
              <a:cxn ang="10800000">
                <a:pos x="wd2" y="hd2"/>
              </a:cxn>
              <a:cxn ang="16200000">
                <a:pos x="wd2" y="hd2"/>
              </a:cxn>
            </a:cxnLst>
            <a:rect l="0" t="0" r="r" b="b"/>
            <a:pathLst>
              <a:path w="21600" h="21598" extrusionOk="0">
                <a:moveTo>
                  <a:pt x="0" y="1"/>
                </a:moveTo>
                <a:lnTo>
                  <a:pt x="34" y="8020"/>
                </a:lnTo>
                <a:cubicBezTo>
                  <a:pt x="6848" y="7924"/>
                  <a:pt x="13658" y="12494"/>
                  <a:pt x="19411" y="21598"/>
                </a:cubicBezTo>
                <a:lnTo>
                  <a:pt x="21600" y="15041"/>
                </a:lnTo>
                <a:cubicBezTo>
                  <a:pt x="15552" y="5582"/>
                  <a:pt x="8137" y="-2"/>
                  <a:pt x="113" y="1"/>
                </a:cubicBezTo>
                <a:cubicBezTo>
                  <a:pt x="75" y="1"/>
                  <a:pt x="38" y="-1"/>
                  <a:pt x="0" y="1"/>
                </a:cubicBezTo>
                <a:close/>
              </a:path>
            </a:pathLst>
          </a:custGeom>
          <a:solidFill>
            <a:srgbClr val="282828"/>
          </a:solidFill>
        </p:spPr>
        <p:txBody>
          <a:bodyPr anchor="ctr"/>
          <a:lstStyle/>
          <a:p>
            <a:pPr>
              <a:lnSpc>
                <a:spcPct val="90000"/>
              </a:lnSpc>
              <a:spcBef>
                <a:spcPts val="0"/>
              </a:spcBef>
              <a:defRPr sz="4500" cap="all" spc="225"/>
            </a:pPr>
            <a:r>
              <a:rPr lang="en-US"/>
              <a:t> </a:t>
            </a:r>
            <a:endParaRPr/>
          </a:p>
        </p:txBody>
      </p:sp>
      <p:sp>
        <p:nvSpPr>
          <p:cNvPr id="50" name="Shape"/>
          <p:cNvSpPr>
            <a:spLocks noGrp="1"/>
          </p:cNvSpPr>
          <p:nvPr>
            <p:ph type="body" sz="quarter" idx="16" hasCustomPrompt="1"/>
          </p:nvPr>
        </p:nvSpPr>
        <p:spPr>
          <a:xfrm>
            <a:off x="7831184" y="3673077"/>
            <a:ext cx="535783" cy="681832"/>
          </a:xfrm>
          <a:custGeom>
            <a:avLst/>
            <a:gdLst/>
            <a:ahLst/>
            <a:cxnLst>
              <a:cxn ang="0">
                <a:pos x="wd2" y="hd2"/>
              </a:cxn>
              <a:cxn ang="5400000">
                <a:pos x="wd2" y="hd2"/>
              </a:cxn>
              <a:cxn ang="10800000">
                <a:pos x="wd2" y="hd2"/>
              </a:cxn>
              <a:cxn ang="16200000">
                <a:pos x="wd2" y="hd2"/>
              </a:cxn>
            </a:cxnLst>
            <a:rect l="0" t="0" r="r" b="b"/>
            <a:pathLst>
              <a:path w="21600" h="21600" extrusionOk="0">
                <a:moveTo>
                  <a:pt x="3088" y="0"/>
                </a:moveTo>
                <a:lnTo>
                  <a:pt x="0" y="3357"/>
                </a:lnTo>
                <a:cubicBezTo>
                  <a:pt x="1936" y="4463"/>
                  <a:pt x="3822" y="5656"/>
                  <a:pt x="5568" y="7028"/>
                </a:cubicBezTo>
                <a:cubicBezTo>
                  <a:pt x="10949" y="11256"/>
                  <a:pt x="14685" y="16270"/>
                  <a:pt x="16848" y="21600"/>
                </a:cubicBezTo>
                <a:lnTo>
                  <a:pt x="21600" y="20380"/>
                </a:lnTo>
                <a:cubicBezTo>
                  <a:pt x="18537" y="12492"/>
                  <a:pt x="12318" y="5306"/>
                  <a:pt x="3216" y="88"/>
                </a:cubicBezTo>
                <a:cubicBezTo>
                  <a:pt x="3173" y="63"/>
                  <a:pt x="3132" y="24"/>
                  <a:pt x="3088" y="0"/>
                </a:cubicBezTo>
                <a:close/>
              </a:path>
            </a:pathLst>
          </a:custGeom>
          <a:solidFill>
            <a:srgbClr val="282828"/>
          </a:solidFill>
        </p:spPr>
        <p:txBody>
          <a:bodyPr anchor="ctr"/>
          <a:lstStyle/>
          <a:p>
            <a:pPr>
              <a:lnSpc>
                <a:spcPct val="90000"/>
              </a:lnSpc>
              <a:spcBef>
                <a:spcPts val="0"/>
              </a:spcBef>
              <a:defRPr sz="4500" cap="all" spc="225"/>
            </a:pPr>
            <a:r>
              <a:rPr lang="en-US"/>
              <a:t> </a:t>
            </a:r>
            <a:endParaRPr/>
          </a:p>
        </p:txBody>
      </p:sp>
      <p:sp>
        <p:nvSpPr>
          <p:cNvPr id="51" name="Shape"/>
          <p:cNvSpPr>
            <a:spLocks noGrp="1"/>
          </p:cNvSpPr>
          <p:nvPr>
            <p:ph type="body" sz="quarter" idx="17" hasCustomPrompt="1"/>
          </p:nvPr>
        </p:nvSpPr>
        <p:spPr>
          <a:xfrm>
            <a:off x="8244313" y="4313208"/>
            <a:ext cx="186611" cy="791369"/>
          </a:xfrm>
          <a:custGeom>
            <a:avLst/>
            <a:gdLst/>
            <a:ahLst/>
            <a:cxnLst>
              <a:cxn ang="0">
                <a:pos x="wd2" y="hd2"/>
              </a:cxn>
              <a:cxn ang="5400000">
                <a:pos x="wd2" y="hd2"/>
              </a:cxn>
              <a:cxn ang="10800000">
                <a:pos x="wd2" y="hd2"/>
              </a:cxn>
              <a:cxn ang="16200000">
                <a:pos x="wd2" y="hd2"/>
              </a:cxn>
            </a:cxnLst>
            <a:rect l="0" t="0" r="r" b="b"/>
            <a:pathLst>
              <a:path w="19121" h="21600" extrusionOk="0">
                <a:moveTo>
                  <a:pt x="12606" y="0"/>
                </a:moveTo>
                <a:lnTo>
                  <a:pt x="366" y="1062"/>
                </a:lnTo>
                <a:cubicBezTo>
                  <a:pt x="7995" y="7377"/>
                  <a:pt x="7861" y="14196"/>
                  <a:pt x="0" y="20495"/>
                </a:cubicBezTo>
                <a:lnTo>
                  <a:pt x="12606" y="21600"/>
                </a:lnTo>
                <a:cubicBezTo>
                  <a:pt x="20920" y="14858"/>
                  <a:pt x="21600" y="7368"/>
                  <a:pt x="12769" y="97"/>
                </a:cubicBezTo>
                <a:cubicBezTo>
                  <a:pt x="12727" y="63"/>
                  <a:pt x="12650" y="34"/>
                  <a:pt x="12606" y="0"/>
                </a:cubicBezTo>
                <a:close/>
              </a:path>
            </a:pathLst>
          </a:custGeom>
          <a:solidFill>
            <a:srgbClr val="282828"/>
          </a:solidFill>
        </p:spPr>
        <p:txBody>
          <a:bodyPr anchor="ctr"/>
          <a:lstStyle/>
          <a:p>
            <a:pPr>
              <a:lnSpc>
                <a:spcPct val="90000"/>
              </a:lnSpc>
              <a:spcBef>
                <a:spcPts val="0"/>
              </a:spcBef>
              <a:defRPr sz="4500" cap="all" spc="225"/>
            </a:pPr>
            <a:r>
              <a:rPr lang="en-US"/>
              <a:t> </a:t>
            </a:r>
            <a:endParaRPr/>
          </a:p>
        </p:txBody>
      </p:sp>
      <p:sp>
        <p:nvSpPr>
          <p:cNvPr id="52" name="Shape"/>
          <p:cNvSpPr>
            <a:spLocks noGrp="1"/>
          </p:cNvSpPr>
          <p:nvPr>
            <p:ph type="body" sz="quarter" idx="18" hasCustomPrompt="1"/>
          </p:nvPr>
        </p:nvSpPr>
        <p:spPr>
          <a:xfrm>
            <a:off x="7830787" y="5055727"/>
            <a:ext cx="542530" cy="681039"/>
          </a:xfrm>
          <a:custGeom>
            <a:avLst/>
            <a:gdLst/>
            <a:ahLst/>
            <a:cxnLst>
              <a:cxn ang="0">
                <a:pos x="wd2" y="hd2"/>
              </a:cxn>
              <a:cxn ang="5400000">
                <a:pos x="wd2" y="hd2"/>
              </a:cxn>
              <a:cxn ang="10800000">
                <a:pos x="wd2" y="hd2"/>
              </a:cxn>
              <a:cxn ang="16200000">
                <a:pos x="wd2" y="hd2"/>
              </a:cxn>
            </a:cxnLst>
            <a:rect l="0" t="0" r="r" b="b"/>
            <a:pathLst>
              <a:path w="21600" h="21600" extrusionOk="0">
                <a:moveTo>
                  <a:pt x="16591" y="0"/>
                </a:moveTo>
                <a:cubicBezTo>
                  <a:pt x="14445" y="5279"/>
                  <a:pt x="10778" y="10257"/>
                  <a:pt x="5515" y="14450"/>
                </a:cubicBezTo>
                <a:cubicBezTo>
                  <a:pt x="3784" y="15829"/>
                  <a:pt x="1920" y="17028"/>
                  <a:pt x="0" y="18138"/>
                </a:cubicBezTo>
                <a:cubicBezTo>
                  <a:pt x="675" y="18883"/>
                  <a:pt x="3144" y="21600"/>
                  <a:pt x="3144" y="21600"/>
                </a:cubicBezTo>
                <a:cubicBezTo>
                  <a:pt x="11514" y="16780"/>
                  <a:pt x="18122" y="9871"/>
                  <a:pt x="21553" y="1422"/>
                </a:cubicBezTo>
                <a:cubicBezTo>
                  <a:pt x="21569" y="1383"/>
                  <a:pt x="21584" y="1336"/>
                  <a:pt x="21600" y="1297"/>
                </a:cubicBezTo>
                <a:lnTo>
                  <a:pt x="16591" y="0"/>
                </a:lnTo>
                <a:close/>
              </a:path>
            </a:pathLst>
          </a:custGeom>
          <a:solidFill>
            <a:srgbClr val="282828"/>
          </a:solidFill>
        </p:spPr>
        <p:txBody>
          <a:bodyPr anchor="ctr"/>
          <a:lstStyle/>
          <a:p>
            <a:pPr>
              <a:lnSpc>
                <a:spcPct val="90000"/>
              </a:lnSpc>
              <a:spcBef>
                <a:spcPts val="0"/>
              </a:spcBef>
              <a:defRPr sz="4500" cap="all" spc="225"/>
            </a:pPr>
            <a:r>
              <a:rPr lang="en-US"/>
              <a:t> </a:t>
            </a:r>
            <a:endParaRPr/>
          </a:p>
        </p:txBody>
      </p:sp>
      <p:sp>
        <p:nvSpPr>
          <p:cNvPr id="53" name="Shape"/>
          <p:cNvSpPr>
            <a:spLocks noGrp="1"/>
          </p:cNvSpPr>
          <p:nvPr>
            <p:ph type="body" sz="quarter" idx="19" hasCustomPrompt="1"/>
          </p:nvPr>
        </p:nvSpPr>
        <p:spPr>
          <a:xfrm>
            <a:off x="7162480" y="5624821"/>
            <a:ext cx="749301" cy="350454"/>
          </a:xfrm>
          <a:custGeom>
            <a:avLst/>
            <a:gdLst/>
            <a:ahLst/>
            <a:cxnLst>
              <a:cxn ang="0">
                <a:pos x="wd2" y="hd2"/>
              </a:cxn>
              <a:cxn ang="5400000">
                <a:pos x="wd2" y="hd2"/>
              </a:cxn>
              <a:cxn ang="10800000">
                <a:pos x="wd2" y="hd2"/>
              </a:cxn>
              <a:cxn ang="16200000">
                <a:pos x="wd2" y="hd2"/>
              </a:cxn>
            </a:cxnLst>
            <a:rect l="0" t="0" r="r" b="b"/>
            <a:pathLst>
              <a:path w="21600" h="21529" extrusionOk="0">
                <a:moveTo>
                  <a:pt x="19369" y="0"/>
                </a:moveTo>
                <a:cubicBezTo>
                  <a:pt x="13613" y="8979"/>
                  <a:pt x="6816" y="13560"/>
                  <a:pt x="0" y="13580"/>
                </a:cubicBezTo>
                <a:cubicBezTo>
                  <a:pt x="0" y="15248"/>
                  <a:pt x="0" y="21528"/>
                  <a:pt x="0" y="21528"/>
                </a:cubicBezTo>
                <a:cubicBezTo>
                  <a:pt x="7466" y="21600"/>
                  <a:pt x="15005" y="16794"/>
                  <a:pt x="21508" y="6680"/>
                </a:cubicBezTo>
                <a:cubicBezTo>
                  <a:pt x="21539" y="6634"/>
                  <a:pt x="21570" y="6582"/>
                  <a:pt x="21600" y="6534"/>
                </a:cubicBezTo>
                <a:lnTo>
                  <a:pt x="19369" y="0"/>
                </a:lnTo>
                <a:close/>
              </a:path>
            </a:pathLst>
          </a:custGeom>
          <a:solidFill>
            <a:srgbClr val="282828"/>
          </a:solidFill>
        </p:spPr>
        <p:txBody>
          <a:bodyPr anchor="ctr"/>
          <a:lstStyle/>
          <a:p>
            <a:pPr>
              <a:lnSpc>
                <a:spcPct val="90000"/>
              </a:lnSpc>
              <a:spcBef>
                <a:spcPts val="0"/>
              </a:spcBef>
              <a:defRPr sz="4500" cap="all" spc="225"/>
            </a:pPr>
            <a:r>
              <a:rPr lang="en-US"/>
              <a:t> </a:t>
            </a:r>
            <a:endParaRPr/>
          </a:p>
        </p:txBody>
      </p:sp>
      <p:sp>
        <p:nvSpPr>
          <p:cNvPr id="54" name="Shape"/>
          <p:cNvSpPr>
            <a:spLocks noGrp="1"/>
          </p:cNvSpPr>
          <p:nvPr>
            <p:ph type="body" sz="quarter" idx="20" hasCustomPrompt="1"/>
          </p:nvPr>
        </p:nvSpPr>
        <p:spPr>
          <a:xfrm>
            <a:off x="6419960" y="5631567"/>
            <a:ext cx="754461" cy="344488"/>
          </a:xfrm>
          <a:custGeom>
            <a:avLst/>
            <a:gdLst/>
            <a:ahLst/>
            <a:cxnLst>
              <a:cxn ang="0">
                <a:pos x="wd2" y="hd2"/>
              </a:cxn>
              <a:cxn ang="5400000">
                <a:pos x="wd2" y="hd2"/>
              </a:cxn>
              <a:cxn ang="10800000">
                <a:pos x="wd2" y="hd2"/>
              </a:cxn>
              <a:cxn ang="16200000">
                <a:pos x="wd2" y="hd2"/>
              </a:cxn>
            </a:cxnLst>
            <a:rect l="0" t="0" r="r" b="b"/>
            <a:pathLst>
              <a:path w="21600" h="21600" extrusionOk="0">
                <a:moveTo>
                  <a:pt x="2193" y="0"/>
                </a:moveTo>
                <a:lnTo>
                  <a:pt x="0" y="6594"/>
                </a:lnTo>
                <a:cubicBezTo>
                  <a:pt x="3050" y="11266"/>
                  <a:pt x="6426" y="14977"/>
                  <a:pt x="10033" y="17544"/>
                </a:cubicBezTo>
                <a:cubicBezTo>
                  <a:pt x="13679" y="20138"/>
                  <a:pt x="17560" y="21559"/>
                  <a:pt x="21600" y="21600"/>
                </a:cubicBezTo>
                <a:lnTo>
                  <a:pt x="21600" y="13388"/>
                </a:lnTo>
                <a:cubicBezTo>
                  <a:pt x="14790" y="13563"/>
                  <a:pt x="7976" y="9080"/>
                  <a:pt x="2193" y="0"/>
                </a:cubicBezTo>
                <a:close/>
              </a:path>
            </a:pathLst>
          </a:custGeom>
          <a:solidFill>
            <a:srgbClr val="282828"/>
          </a:solidFill>
        </p:spPr>
        <p:txBody>
          <a:bodyPr anchor="ctr"/>
          <a:lstStyle/>
          <a:p>
            <a:pPr>
              <a:lnSpc>
                <a:spcPct val="90000"/>
              </a:lnSpc>
              <a:spcBef>
                <a:spcPts val="0"/>
              </a:spcBef>
              <a:defRPr sz="4500" cap="all" spc="225"/>
            </a:pPr>
            <a:r>
              <a:rPr lang="en-US"/>
              <a:t> </a:t>
            </a:r>
            <a:endParaRPr/>
          </a:p>
        </p:txBody>
      </p:sp>
      <p:sp>
        <p:nvSpPr>
          <p:cNvPr id="55" name="Shape"/>
          <p:cNvSpPr>
            <a:spLocks noGrp="1"/>
          </p:cNvSpPr>
          <p:nvPr>
            <p:ph type="body" sz="quarter" idx="21" hasCustomPrompt="1"/>
          </p:nvPr>
        </p:nvSpPr>
        <p:spPr>
          <a:xfrm>
            <a:off x="5953653" y="5059299"/>
            <a:ext cx="543323" cy="677228"/>
          </a:xfrm>
          <a:custGeom>
            <a:avLst/>
            <a:gdLst/>
            <a:ahLst/>
            <a:cxnLst>
              <a:cxn ang="0">
                <a:pos x="wd2" y="hd2"/>
              </a:cxn>
              <a:cxn ang="5400000">
                <a:pos x="wd2" y="hd2"/>
              </a:cxn>
              <a:cxn ang="10800000">
                <a:pos x="wd2" y="hd2"/>
              </a:cxn>
              <a:cxn ang="16200000">
                <a:pos x="wd2" y="hd2"/>
              </a:cxn>
            </a:cxnLst>
            <a:rect l="0" t="0" r="r" b="b"/>
            <a:pathLst>
              <a:path w="21600" h="21582" extrusionOk="0">
                <a:moveTo>
                  <a:pt x="4860" y="0"/>
                </a:moveTo>
                <a:lnTo>
                  <a:pt x="0" y="1252"/>
                </a:lnTo>
                <a:cubicBezTo>
                  <a:pt x="1511" y="5219"/>
                  <a:pt x="3833" y="8994"/>
                  <a:pt x="6942" y="12407"/>
                </a:cubicBezTo>
                <a:cubicBezTo>
                  <a:pt x="10157" y="15935"/>
                  <a:pt x="14111" y="18981"/>
                  <a:pt x="18508" y="21551"/>
                </a:cubicBezTo>
                <a:cubicBezTo>
                  <a:pt x="18516" y="21558"/>
                  <a:pt x="18528" y="21573"/>
                  <a:pt x="18539" y="21577"/>
                </a:cubicBezTo>
                <a:cubicBezTo>
                  <a:pt x="18616" y="21600"/>
                  <a:pt x="18692" y="21538"/>
                  <a:pt x="18665" y="21475"/>
                </a:cubicBezTo>
                <a:lnTo>
                  <a:pt x="21600" y="18250"/>
                </a:lnTo>
                <a:cubicBezTo>
                  <a:pt x="19597" y="17101"/>
                  <a:pt x="17672" y="15848"/>
                  <a:pt x="15873" y="14406"/>
                </a:cubicBezTo>
                <a:cubicBezTo>
                  <a:pt x="10655" y="10223"/>
                  <a:pt x="7009" y="5262"/>
                  <a:pt x="4860" y="0"/>
                </a:cubicBezTo>
                <a:close/>
              </a:path>
            </a:pathLst>
          </a:custGeom>
          <a:solidFill>
            <a:srgbClr val="282828"/>
          </a:solidFill>
        </p:spPr>
        <p:txBody>
          <a:bodyPr anchor="ctr"/>
          <a:lstStyle/>
          <a:p>
            <a:pPr>
              <a:lnSpc>
                <a:spcPct val="90000"/>
              </a:lnSpc>
              <a:spcBef>
                <a:spcPts val="0"/>
              </a:spcBef>
              <a:defRPr sz="4500" cap="all" spc="225"/>
            </a:pPr>
            <a:r>
              <a:rPr lang="en-US"/>
              <a:t> </a:t>
            </a:r>
            <a:endParaRPr/>
          </a:p>
        </p:txBody>
      </p:sp>
      <p:sp>
        <p:nvSpPr>
          <p:cNvPr id="56" name="Shape"/>
          <p:cNvSpPr>
            <a:spLocks noGrp="1"/>
          </p:cNvSpPr>
          <p:nvPr>
            <p:ph type="body" sz="quarter" idx="22" hasCustomPrompt="1"/>
          </p:nvPr>
        </p:nvSpPr>
        <p:spPr>
          <a:xfrm>
            <a:off x="5890914" y="4313208"/>
            <a:ext cx="186964" cy="791369"/>
          </a:xfrm>
          <a:custGeom>
            <a:avLst/>
            <a:gdLst/>
            <a:ahLst/>
            <a:cxnLst>
              <a:cxn ang="0">
                <a:pos x="wd2" y="hd2"/>
              </a:cxn>
              <a:cxn ang="5400000">
                <a:pos x="wd2" y="hd2"/>
              </a:cxn>
              <a:cxn ang="10800000">
                <a:pos x="wd2" y="hd2"/>
              </a:cxn>
              <a:cxn ang="16200000">
                <a:pos x="wd2" y="hd2"/>
              </a:cxn>
            </a:cxnLst>
            <a:rect l="0" t="0" r="r" b="b"/>
            <a:pathLst>
              <a:path w="21491" h="21600" extrusionOk="0">
                <a:moveTo>
                  <a:pt x="7303" y="0"/>
                </a:moveTo>
                <a:cubicBezTo>
                  <a:pt x="2640" y="3371"/>
                  <a:pt x="118" y="6928"/>
                  <a:pt x="4" y="10551"/>
                </a:cubicBezTo>
                <a:cubicBezTo>
                  <a:pt x="-109" y="14174"/>
                  <a:pt x="2213" y="17867"/>
                  <a:pt x="7167" y="21503"/>
                </a:cubicBezTo>
                <a:cubicBezTo>
                  <a:pt x="7189" y="21520"/>
                  <a:pt x="7188" y="21529"/>
                  <a:pt x="7212" y="21546"/>
                </a:cubicBezTo>
                <a:cubicBezTo>
                  <a:pt x="7236" y="21563"/>
                  <a:pt x="7278" y="21583"/>
                  <a:pt x="7303" y="21600"/>
                </a:cubicBezTo>
                <a:lnTo>
                  <a:pt x="21491" y="20506"/>
                </a:lnTo>
                <a:cubicBezTo>
                  <a:pt x="12659" y="14204"/>
                  <a:pt x="12474" y="7380"/>
                  <a:pt x="21035" y="1062"/>
                </a:cubicBezTo>
                <a:lnTo>
                  <a:pt x="7303" y="0"/>
                </a:lnTo>
                <a:close/>
              </a:path>
            </a:pathLst>
          </a:custGeom>
          <a:solidFill>
            <a:srgbClr val="DEE1E5"/>
          </a:solidFill>
        </p:spPr>
        <p:txBody>
          <a:bodyPr anchor="ctr"/>
          <a:lstStyle/>
          <a:p>
            <a:pPr>
              <a:lnSpc>
                <a:spcPct val="90000"/>
              </a:lnSpc>
              <a:spcBef>
                <a:spcPts val="0"/>
              </a:spcBef>
              <a:defRPr sz="4500" cap="all" spc="225">
                <a:solidFill>
                  <a:srgbClr val="282828"/>
                </a:solidFill>
              </a:defRPr>
            </a:pPr>
            <a:r>
              <a:rPr lang="en-US"/>
              <a:t> </a:t>
            </a:r>
            <a:endParaRPr/>
          </a:p>
        </p:txBody>
      </p:sp>
      <p:sp>
        <p:nvSpPr>
          <p:cNvPr id="57" name="Shape"/>
          <p:cNvSpPr>
            <a:spLocks noGrp="1"/>
          </p:cNvSpPr>
          <p:nvPr>
            <p:ph type="body" sz="quarter" idx="23" hasCustomPrompt="1"/>
          </p:nvPr>
        </p:nvSpPr>
        <p:spPr>
          <a:xfrm>
            <a:off x="5952463" y="3671887"/>
            <a:ext cx="539751" cy="684213"/>
          </a:xfrm>
          <a:custGeom>
            <a:avLst/>
            <a:gdLst/>
            <a:ahLst/>
            <a:cxnLst>
              <a:cxn ang="0">
                <a:pos x="wd2" y="hd2"/>
              </a:cxn>
              <a:cxn ang="5400000">
                <a:pos x="wd2" y="hd2"/>
              </a:cxn>
              <a:cxn ang="10800000">
                <a:pos x="wd2" y="hd2"/>
              </a:cxn>
              <a:cxn ang="16200000">
                <a:pos x="wd2" y="hd2"/>
              </a:cxn>
            </a:cxnLst>
            <a:rect l="0" t="0" r="r" b="b"/>
            <a:pathLst>
              <a:path w="21600" h="21600" extrusionOk="0">
                <a:moveTo>
                  <a:pt x="18551" y="0"/>
                </a:moveTo>
                <a:cubicBezTo>
                  <a:pt x="14347" y="2466"/>
                  <a:pt x="10594" y="5442"/>
                  <a:pt x="7449" y="8858"/>
                </a:cubicBezTo>
                <a:cubicBezTo>
                  <a:pt x="4333" y="12243"/>
                  <a:pt x="1816" y="16065"/>
                  <a:pt x="64" y="20259"/>
                </a:cubicBezTo>
                <a:cubicBezTo>
                  <a:pt x="55" y="20279"/>
                  <a:pt x="40" y="20302"/>
                  <a:pt x="32" y="20322"/>
                </a:cubicBezTo>
                <a:cubicBezTo>
                  <a:pt x="24" y="20342"/>
                  <a:pt x="8" y="20352"/>
                  <a:pt x="0" y="20372"/>
                </a:cubicBezTo>
                <a:lnTo>
                  <a:pt x="4812" y="21600"/>
                </a:lnTo>
                <a:cubicBezTo>
                  <a:pt x="6957" y="16275"/>
                  <a:pt x="10672" y="11265"/>
                  <a:pt x="16025" y="7041"/>
                </a:cubicBezTo>
                <a:cubicBezTo>
                  <a:pt x="17780" y="5657"/>
                  <a:pt x="19652" y="4445"/>
                  <a:pt x="21600" y="3333"/>
                </a:cubicBezTo>
                <a:lnTo>
                  <a:pt x="18551" y="0"/>
                </a:lnTo>
                <a:close/>
              </a:path>
            </a:pathLst>
          </a:custGeom>
          <a:solidFill>
            <a:srgbClr val="DEE1E5"/>
          </a:solidFill>
        </p:spPr>
        <p:txBody>
          <a:bodyPr anchor="ctr"/>
          <a:lstStyle/>
          <a:p>
            <a:pPr>
              <a:lnSpc>
                <a:spcPct val="90000"/>
              </a:lnSpc>
              <a:spcBef>
                <a:spcPts val="0"/>
              </a:spcBef>
              <a:defRPr sz="4500" cap="all" spc="225">
                <a:solidFill>
                  <a:srgbClr val="282828"/>
                </a:solidFill>
              </a:defRPr>
            </a:pPr>
            <a:r>
              <a:rPr lang="en-US"/>
              <a:t> </a:t>
            </a:r>
            <a:endParaRPr/>
          </a:p>
        </p:txBody>
      </p:sp>
      <p:sp>
        <p:nvSpPr>
          <p:cNvPr id="58" name="Shape"/>
          <p:cNvSpPr>
            <a:spLocks noGrp="1"/>
          </p:cNvSpPr>
          <p:nvPr>
            <p:ph type="body" sz="quarter" idx="24" hasCustomPrompt="1"/>
          </p:nvPr>
        </p:nvSpPr>
        <p:spPr>
          <a:xfrm>
            <a:off x="6412817" y="3429791"/>
            <a:ext cx="749697" cy="350058"/>
          </a:xfrm>
          <a:custGeom>
            <a:avLst/>
            <a:gdLst/>
            <a:ahLst/>
            <a:cxnLst>
              <a:cxn ang="0">
                <a:pos x="wd2" y="hd2"/>
              </a:cxn>
              <a:cxn ang="5400000">
                <a:pos x="wd2" y="hd2"/>
              </a:cxn>
              <a:cxn ang="10800000">
                <a:pos x="wd2" y="hd2"/>
              </a:cxn>
              <a:cxn ang="16200000">
                <a:pos x="wd2" y="hd2"/>
              </a:cxn>
            </a:cxnLst>
            <a:rect l="0" t="0" r="r" b="b"/>
            <a:pathLst>
              <a:path w="21600" h="21565" extrusionOk="0">
                <a:moveTo>
                  <a:pt x="21589" y="1"/>
                </a:moveTo>
                <a:cubicBezTo>
                  <a:pt x="17858" y="-35"/>
                  <a:pt x="14104" y="1175"/>
                  <a:pt x="10474" y="3644"/>
                </a:cubicBezTo>
                <a:cubicBezTo>
                  <a:pt x="6844" y="6112"/>
                  <a:pt x="3342" y="9843"/>
                  <a:pt x="91" y="14915"/>
                </a:cubicBezTo>
                <a:cubicBezTo>
                  <a:pt x="76" y="14938"/>
                  <a:pt x="61" y="14964"/>
                  <a:pt x="46" y="14988"/>
                </a:cubicBezTo>
                <a:cubicBezTo>
                  <a:pt x="31" y="15012"/>
                  <a:pt x="15" y="15037"/>
                  <a:pt x="0" y="15061"/>
                </a:cubicBezTo>
                <a:lnTo>
                  <a:pt x="2195" y="21565"/>
                </a:lnTo>
                <a:cubicBezTo>
                  <a:pt x="7964" y="12571"/>
                  <a:pt x="14776" y="8000"/>
                  <a:pt x="21600" y="8020"/>
                </a:cubicBezTo>
                <a:lnTo>
                  <a:pt x="21589" y="1"/>
                </a:lnTo>
                <a:close/>
              </a:path>
            </a:pathLst>
          </a:custGeom>
          <a:solidFill>
            <a:srgbClr val="282828"/>
          </a:solidFill>
        </p:spPr>
        <p:txBody>
          <a:bodyPr anchor="ctr"/>
          <a:lstStyle/>
          <a:p>
            <a:pPr>
              <a:lnSpc>
                <a:spcPct val="90000"/>
              </a:lnSpc>
              <a:spcBef>
                <a:spcPts val="0"/>
              </a:spcBef>
              <a:defRPr sz="4500" cap="all" spc="225"/>
            </a:pPr>
            <a:r>
              <a:rPr lang="en-US"/>
              <a:t> </a:t>
            </a:r>
            <a:endParaRPr/>
          </a:p>
        </p:txBody>
      </p:sp>
      <p:sp>
        <p:nvSpPr>
          <p:cNvPr id="59" name="87%"/>
          <p:cNvSpPr>
            <a:spLocks noGrp="1"/>
          </p:cNvSpPr>
          <p:nvPr>
            <p:ph type="body" sz="quarter" idx="25"/>
          </p:nvPr>
        </p:nvSpPr>
        <p:spPr>
          <a:xfrm>
            <a:off x="6335452" y="4259528"/>
            <a:ext cx="1650926" cy="885984"/>
          </a:xfrm>
          <a:prstGeom prst="rect">
            <a:avLst/>
          </a:prstGeom>
        </p:spPr>
        <p:txBody>
          <a:bodyPr anchor="ctr"/>
          <a:lstStyle>
            <a:lvl1pPr algn="ctr">
              <a:lnSpc>
                <a:spcPct val="90000"/>
              </a:lnSpc>
              <a:spcBef>
                <a:spcPts val="0"/>
              </a:spcBef>
              <a:defRPr sz="4500" cap="all" spc="225">
                <a:solidFill>
                  <a:srgbClr val="282828"/>
                </a:solidFill>
              </a:defRPr>
            </a:lvl1pPr>
          </a:lstStyle>
          <a:p>
            <a:pPr lvl="0"/>
            <a:r>
              <a:rPr lang="es-ES"/>
              <a:t>Haga clic para modificar los estilos de texto del patrón</a:t>
            </a:r>
          </a:p>
        </p:txBody>
      </p:sp>
      <p:sp>
        <p:nvSpPr>
          <p:cNvPr id="60" name="Shape"/>
          <p:cNvSpPr>
            <a:spLocks noGrp="1"/>
          </p:cNvSpPr>
          <p:nvPr>
            <p:ph type="body" sz="quarter" idx="26" hasCustomPrompt="1"/>
          </p:nvPr>
        </p:nvSpPr>
        <p:spPr>
          <a:xfrm>
            <a:off x="10710038" y="3428999"/>
            <a:ext cx="759620" cy="351641"/>
          </a:xfrm>
          <a:custGeom>
            <a:avLst/>
            <a:gdLst/>
            <a:ahLst/>
            <a:cxnLst>
              <a:cxn ang="0">
                <a:pos x="wd2" y="hd2"/>
              </a:cxn>
              <a:cxn ang="5400000">
                <a:pos x="wd2" y="hd2"/>
              </a:cxn>
              <a:cxn ang="10800000">
                <a:pos x="wd2" y="hd2"/>
              </a:cxn>
              <a:cxn ang="16200000">
                <a:pos x="wd2" y="hd2"/>
              </a:cxn>
            </a:cxnLst>
            <a:rect l="0" t="0" r="r" b="b"/>
            <a:pathLst>
              <a:path w="21600" h="21598" extrusionOk="0">
                <a:moveTo>
                  <a:pt x="0" y="1"/>
                </a:moveTo>
                <a:lnTo>
                  <a:pt x="34" y="8020"/>
                </a:lnTo>
                <a:cubicBezTo>
                  <a:pt x="6848" y="7924"/>
                  <a:pt x="13658" y="12494"/>
                  <a:pt x="19411" y="21598"/>
                </a:cubicBezTo>
                <a:lnTo>
                  <a:pt x="21600" y="15041"/>
                </a:lnTo>
                <a:cubicBezTo>
                  <a:pt x="15552" y="5582"/>
                  <a:pt x="8137" y="-2"/>
                  <a:pt x="113" y="1"/>
                </a:cubicBezTo>
                <a:cubicBezTo>
                  <a:pt x="75" y="1"/>
                  <a:pt x="38" y="-1"/>
                  <a:pt x="0" y="1"/>
                </a:cubicBezTo>
                <a:close/>
              </a:path>
            </a:pathLst>
          </a:custGeom>
          <a:solidFill>
            <a:srgbClr val="282828"/>
          </a:solidFill>
        </p:spPr>
        <p:txBody>
          <a:bodyPr anchor="ctr"/>
          <a:lstStyle/>
          <a:p>
            <a:pPr>
              <a:lnSpc>
                <a:spcPct val="90000"/>
              </a:lnSpc>
              <a:spcBef>
                <a:spcPts val="0"/>
              </a:spcBef>
              <a:defRPr sz="4500" cap="all" spc="225"/>
            </a:pPr>
            <a:r>
              <a:rPr lang="en-US"/>
              <a:t> </a:t>
            </a:r>
            <a:endParaRPr/>
          </a:p>
        </p:txBody>
      </p:sp>
      <p:sp>
        <p:nvSpPr>
          <p:cNvPr id="61" name="Shape"/>
          <p:cNvSpPr>
            <a:spLocks noGrp="1"/>
          </p:cNvSpPr>
          <p:nvPr>
            <p:ph type="body" sz="quarter" idx="27" hasCustomPrompt="1"/>
          </p:nvPr>
        </p:nvSpPr>
        <p:spPr>
          <a:xfrm>
            <a:off x="11389061" y="3673077"/>
            <a:ext cx="535782" cy="681832"/>
          </a:xfrm>
          <a:custGeom>
            <a:avLst/>
            <a:gdLst/>
            <a:ahLst/>
            <a:cxnLst>
              <a:cxn ang="0">
                <a:pos x="wd2" y="hd2"/>
              </a:cxn>
              <a:cxn ang="5400000">
                <a:pos x="wd2" y="hd2"/>
              </a:cxn>
              <a:cxn ang="10800000">
                <a:pos x="wd2" y="hd2"/>
              </a:cxn>
              <a:cxn ang="16200000">
                <a:pos x="wd2" y="hd2"/>
              </a:cxn>
            </a:cxnLst>
            <a:rect l="0" t="0" r="r" b="b"/>
            <a:pathLst>
              <a:path w="21600" h="21600" extrusionOk="0">
                <a:moveTo>
                  <a:pt x="3088" y="0"/>
                </a:moveTo>
                <a:lnTo>
                  <a:pt x="0" y="3357"/>
                </a:lnTo>
                <a:cubicBezTo>
                  <a:pt x="1936" y="4463"/>
                  <a:pt x="3822" y="5656"/>
                  <a:pt x="5568" y="7028"/>
                </a:cubicBezTo>
                <a:cubicBezTo>
                  <a:pt x="10949" y="11256"/>
                  <a:pt x="14685" y="16270"/>
                  <a:pt x="16848" y="21600"/>
                </a:cubicBezTo>
                <a:lnTo>
                  <a:pt x="21600" y="20380"/>
                </a:lnTo>
                <a:cubicBezTo>
                  <a:pt x="18537" y="12492"/>
                  <a:pt x="12318" y="5306"/>
                  <a:pt x="3216" y="88"/>
                </a:cubicBezTo>
                <a:cubicBezTo>
                  <a:pt x="3173" y="63"/>
                  <a:pt x="3132" y="24"/>
                  <a:pt x="3088" y="0"/>
                </a:cubicBezTo>
                <a:close/>
              </a:path>
            </a:pathLst>
          </a:custGeom>
          <a:solidFill>
            <a:srgbClr val="282828"/>
          </a:solidFill>
        </p:spPr>
        <p:txBody>
          <a:bodyPr anchor="ctr"/>
          <a:lstStyle/>
          <a:p>
            <a:pPr>
              <a:lnSpc>
                <a:spcPct val="90000"/>
              </a:lnSpc>
              <a:spcBef>
                <a:spcPts val="0"/>
              </a:spcBef>
              <a:defRPr sz="4500" cap="all" spc="225"/>
            </a:pPr>
            <a:r>
              <a:rPr lang="en-US"/>
              <a:t> </a:t>
            </a:r>
            <a:endParaRPr/>
          </a:p>
        </p:txBody>
      </p:sp>
      <p:sp>
        <p:nvSpPr>
          <p:cNvPr id="62" name="Shape"/>
          <p:cNvSpPr>
            <a:spLocks noGrp="1"/>
          </p:cNvSpPr>
          <p:nvPr>
            <p:ph type="body" sz="quarter" idx="28" hasCustomPrompt="1"/>
          </p:nvPr>
        </p:nvSpPr>
        <p:spPr>
          <a:xfrm>
            <a:off x="11802189" y="4313208"/>
            <a:ext cx="186612" cy="791369"/>
          </a:xfrm>
          <a:custGeom>
            <a:avLst/>
            <a:gdLst/>
            <a:ahLst/>
            <a:cxnLst>
              <a:cxn ang="0">
                <a:pos x="wd2" y="hd2"/>
              </a:cxn>
              <a:cxn ang="5400000">
                <a:pos x="wd2" y="hd2"/>
              </a:cxn>
              <a:cxn ang="10800000">
                <a:pos x="wd2" y="hd2"/>
              </a:cxn>
              <a:cxn ang="16200000">
                <a:pos x="wd2" y="hd2"/>
              </a:cxn>
            </a:cxnLst>
            <a:rect l="0" t="0" r="r" b="b"/>
            <a:pathLst>
              <a:path w="19121" h="21600" extrusionOk="0">
                <a:moveTo>
                  <a:pt x="12606" y="0"/>
                </a:moveTo>
                <a:lnTo>
                  <a:pt x="366" y="1062"/>
                </a:lnTo>
                <a:cubicBezTo>
                  <a:pt x="7995" y="7377"/>
                  <a:pt x="7861" y="14196"/>
                  <a:pt x="0" y="20495"/>
                </a:cubicBezTo>
                <a:lnTo>
                  <a:pt x="12606" y="21600"/>
                </a:lnTo>
                <a:cubicBezTo>
                  <a:pt x="20920" y="14858"/>
                  <a:pt x="21600" y="7368"/>
                  <a:pt x="12769" y="97"/>
                </a:cubicBezTo>
                <a:cubicBezTo>
                  <a:pt x="12727" y="63"/>
                  <a:pt x="12650" y="34"/>
                  <a:pt x="12606" y="0"/>
                </a:cubicBezTo>
                <a:close/>
              </a:path>
            </a:pathLst>
          </a:custGeom>
          <a:solidFill>
            <a:srgbClr val="282828"/>
          </a:solidFill>
        </p:spPr>
        <p:txBody>
          <a:bodyPr anchor="ctr"/>
          <a:lstStyle/>
          <a:p>
            <a:pPr>
              <a:lnSpc>
                <a:spcPct val="90000"/>
              </a:lnSpc>
              <a:spcBef>
                <a:spcPts val="0"/>
              </a:spcBef>
              <a:defRPr sz="4500" cap="all" spc="225"/>
            </a:pPr>
            <a:r>
              <a:rPr lang="en-US"/>
              <a:t> </a:t>
            </a:r>
            <a:endParaRPr/>
          </a:p>
        </p:txBody>
      </p:sp>
      <p:sp>
        <p:nvSpPr>
          <p:cNvPr id="63" name="Shape"/>
          <p:cNvSpPr>
            <a:spLocks noGrp="1"/>
          </p:cNvSpPr>
          <p:nvPr>
            <p:ph type="body" sz="quarter" idx="29" hasCustomPrompt="1"/>
          </p:nvPr>
        </p:nvSpPr>
        <p:spPr>
          <a:xfrm>
            <a:off x="11388664" y="5055727"/>
            <a:ext cx="542529" cy="681039"/>
          </a:xfrm>
          <a:custGeom>
            <a:avLst/>
            <a:gdLst/>
            <a:ahLst/>
            <a:cxnLst>
              <a:cxn ang="0">
                <a:pos x="wd2" y="hd2"/>
              </a:cxn>
              <a:cxn ang="5400000">
                <a:pos x="wd2" y="hd2"/>
              </a:cxn>
              <a:cxn ang="10800000">
                <a:pos x="wd2" y="hd2"/>
              </a:cxn>
              <a:cxn ang="16200000">
                <a:pos x="wd2" y="hd2"/>
              </a:cxn>
            </a:cxnLst>
            <a:rect l="0" t="0" r="r" b="b"/>
            <a:pathLst>
              <a:path w="21600" h="21600" extrusionOk="0">
                <a:moveTo>
                  <a:pt x="16591" y="0"/>
                </a:moveTo>
                <a:cubicBezTo>
                  <a:pt x="14445" y="5279"/>
                  <a:pt x="10778" y="10257"/>
                  <a:pt x="5515" y="14450"/>
                </a:cubicBezTo>
                <a:cubicBezTo>
                  <a:pt x="3784" y="15829"/>
                  <a:pt x="1920" y="17028"/>
                  <a:pt x="0" y="18138"/>
                </a:cubicBezTo>
                <a:cubicBezTo>
                  <a:pt x="675" y="18883"/>
                  <a:pt x="3144" y="21600"/>
                  <a:pt x="3144" y="21600"/>
                </a:cubicBezTo>
                <a:cubicBezTo>
                  <a:pt x="11514" y="16780"/>
                  <a:pt x="18122" y="9871"/>
                  <a:pt x="21553" y="1422"/>
                </a:cubicBezTo>
                <a:cubicBezTo>
                  <a:pt x="21569" y="1383"/>
                  <a:pt x="21584" y="1336"/>
                  <a:pt x="21600" y="1297"/>
                </a:cubicBezTo>
                <a:lnTo>
                  <a:pt x="16591" y="0"/>
                </a:lnTo>
                <a:close/>
              </a:path>
            </a:pathLst>
          </a:custGeom>
          <a:solidFill>
            <a:srgbClr val="282828"/>
          </a:solidFill>
        </p:spPr>
        <p:txBody>
          <a:bodyPr anchor="ctr"/>
          <a:lstStyle/>
          <a:p>
            <a:pPr>
              <a:lnSpc>
                <a:spcPct val="90000"/>
              </a:lnSpc>
              <a:spcBef>
                <a:spcPts val="0"/>
              </a:spcBef>
              <a:defRPr sz="4500" cap="all" spc="225"/>
            </a:pPr>
            <a:r>
              <a:rPr lang="en-US"/>
              <a:t> </a:t>
            </a:r>
            <a:endParaRPr/>
          </a:p>
        </p:txBody>
      </p:sp>
      <p:sp>
        <p:nvSpPr>
          <p:cNvPr id="64" name="Shape"/>
          <p:cNvSpPr>
            <a:spLocks noGrp="1"/>
          </p:cNvSpPr>
          <p:nvPr>
            <p:ph type="body" sz="quarter" idx="30" hasCustomPrompt="1"/>
          </p:nvPr>
        </p:nvSpPr>
        <p:spPr>
          <a:xfrm>
            <a:off x="10720357" y="5624820"/>
            <a:ext cx="749301" cy="350455"/>
          </a:xfrm>
          <a:custGeom>
            <a:avLst/>
            <a:gdLst/>
            <a:ahLst/>
            <a:cxnLst>
              <a:cxn ang="0">
                <a:pos x="wd2" y="hd2"/>
              </a:cxn>
              <a:cxn ang="5400000">
                <a:pos x="wd2" y="hd2"/>
              </a:cxn>
              <a:cxn ang="10800000">
                <a:pos x="wd2" y="hd2"/>
              </a:cxn>
              <a:cxn ang="16200000">
                <a:pos x="wd2" y="hd2"/>
              </a:cxn>
            </a:cxnLst>
            <a:rect l="0" t="0" r="r" b="b"/>
            <a:pathLst>
              <a:path w="21600" h="21529" extrusionOk="0">
                <a:moveTo>
                  <a:pt x="19369" y="0"/>
                </a:moveTo>
                <a:cubicBezTo>
                  <a:pt x="13613" y="8979"/>
                  <a:pt x="6816" y="13560"/>
                  <a:pt x="0" y="13580"/>
                </a:cubicBezTo>
                <a:cubicBezTo>
                  <a:pt x="0" y="15248"/>
                  <a:pt x="0" y="21528"/>
                  <a:pt x="0" y="21528"/>
                </a:cubicBezTo>
                <a:cubicBezTo>
                  <a:pt x="7466" y="21600"/>
                  <a:pt x="15005" y="16794"/>
                  <a:pt x="21508" y="6680"/>
                </a:cubicBezTo>
                <a:cubicBezTo>
                  <a:pt x="21539" y="6634"/>
                  <a:pt x="21570" y="6582"/>
                  <a:pt x="21600" y="6534"/>
                </a:cubicBezTo>
                <a:lnTo>
                  <a:pt x="19369" y="0"/>
                </a:lnTo>
                <a:close/>
              </a:path>
            </a:pathLst>
          </a:custGeom>
          <a:solidFill>
            <a:srgbClr val="282828"/>
          </a:solidFill>
        </p:spPr>
        <p:txBody>
          <a:bodyPr anchor="ctr"/>
          <a:lstStyle/>
          <a:p>
            <a:pPr>
              <a:lnSpc>
                <a:spcPct val="90000"/>
              </a:lnSpc>
              <a:spcBef>
                <a:spcPts val="0"/>
              </a:spcBef>
              <a:defRPr sz="4500" cap="all" spc="225"/>
            </a:pPr>
            <a:r>
              <a:rPr lang="en-US"/>
              <a:t> </a:t>
            </a:r>
            <a:endParaRPr/>
          </a:p>
        </p:txBody>
      </p:sp>
      <p:sp>
        <p:nvSpPr>
          <p:cNvPr id="65" name="Shape"/>
          <p:cNvSpPr>
            <a:spLocks noGrp="1"/>
          </p:cNvSpPr>
          <p:nvPr>
            <p:ph type="body" sz="quarter" idx="31" hasCustomPrompt="1"/>
          </p:nvPr>
        </p:nvSpPr>
        <p:spPr>
          <a:xfrm>
            <a:off x="9977837" y="5631567"/>
            <a:ext cx="754460" cy="344488"/>
          </a:xfrm>
          <a:custGeom>
            <a:avLst/>
            <a:gdLst/>
            <a:ahLst/>
            <a:cxnLst>
              <a:cxn ang="0">
                <a:pos x="wd2" y="hd2"/>
              </a:cxn>
              <a:cxn ang="5400000">
                <a:pos x="wd2" y="hd2"/>
              </a:cxn>
              <a:cxn ang="10800000">
                <a:pos x="wd2" y="hd2"/>
              </a:cxn>
              <a:cxn ang="16200000">
                <a:pos x="wd2" y="hd2"/>
              </a:cxn>
            </a:cxnLst>
            <a:rect l="0" t="0" r="r" b="b"/>
            <a:pathLst>
              <a:path w="21600" h="21600" extrusionOk="0">
                <a:moveTo>
                  <a:pt x="2193" y="0"/>
                </a:moveTo>
                <a:lnTo>
                  <a:pt x="0" y="6594"/>
                </a:lnTo>
                <a:cubicBezTo>
                  <a:pt x="3050" y="11266"/>
                  <a:pt x="6426" y="14977"/>
                  <a:pt x="10033" y="17544"/>
                </a:cubicBezTo>
                <a:cubicBezTo>
                  <a:pt x="13679" y="20138"/>
                  <a:pt x="17560" y="21559"/>
                  <a:pt x="21600" y="21600"/>
                </a:cubicBezTo>
                <a:lnTo>
                  <a:pt x="21600" y="13388"/>
                </a:lnTo>
                <a:cubicBezTo>
                  <a:pt x="14790" y="13563"/>
                  <a:pt x="7976" y="9080"/>
                  <a:pt x="2193" y="0"/>
                </a:cubicBezTo>
                <a:close/>
              </a:path>
            </a:pathLst>
          </a:custGeom>
          <a:solidFill>
            <a:srgbClr val="282828"/>
          </a:solidFill>
        </p:spPr>
        <p:txBody>
          <a:bodyPr anchor="ctr"/>
          <a:lstStyle/>
          <a:p>
            <a:pPr>
              <a:lnSpc>
                <a:spcPct val="90000"/>
              </a:lnSpc>
              <a:spcBef>
                <a:spcPts val="0"/>
              </a:spcBef>
              <a:defRPr sz="4500" cap="all" spc="225"/>
            </a:pPr>
            <a:r>
              <a:rPr lang="en-US"/>
              <a:t> </a:t>
            </a:r>
            <a:endParaRPr/>
          </a:p>
        </p:txBody>
      </p:sp>
      <p:sp>
        <p:nvSpPr>
          <p:cNvPr id="66" name="Shape"/>
          <p:cNvSpPr>
            <a:spLocks noGrp="1"/>
          </p:cNvSpPr>
          <p:nvPr>
            <p:ph type="body" sz="quarter" idx="32" hasCustomPrompt="1"/>
          </p:nvPr>
        </p:nvSpPr>
        <p:spPr>
          <a:xfrm>
            <a:off x="9511530" y="5059299"/>
            <a:ext cx="543323" cy="677228"/>
          </a:xfrm>
          <a:custGeom>
            <a:avLst/>
            <a:gdLst/>
            <a:ahLst/>
            <a:cxnLst>
              <a:cxn ang="0">
                <a:pos x="wd2" y="hd2"/>
              </a:cxn>
              <a:cxn ang="5400000">
                <a:pos x="wd2" y="hd2"/>
              </a:cxn>
              <a:cxn ang="10800000">
                <a:pos x="wd2" y="hd2"/>
              </a:cxn>
              <a:cxn ang="16200000">
                <a:pos x="wd2" y="hd2"/>
              </a:cxn>
            </a:cxnLst>
            <a:rect l="0" t="0" r="r" b="b"/>
            <a:pathLst>
              <a:path w="21600" h="21582" extrusionOk="0">
                <a:moveTo>
                  <a:pt x="4860" y="0"/>
                </a:moveTo>
                <a:lnTo>
                  <a:pt x="0" y="1252"/>
                </a:lnTo>
                <a:cubicBezTo>
                  <a:pt x="1511" y="5219"/>
                  <a:pt x="3833" y="8994"/>
                  <a:pt x="6942" y="12407"/>
                </a:cubicBezTo>
                <a:cubicBezTo>
                  <a:pt x="10157" y="15935"/>
                  <a:pt x="14111" y="18981"/>
                  <a:pt x="18508" y="21551"/>
                </a:cubicBezTo>
                <a:cubicBezTo>
                  <a:pt x="18516" y="21558"/>
                  <a:pt x="18528" y="21573"/>
                  <a:pt x="18539" y="21577"/>
                </a:cubicBezTo>
                <a:cubicBezTo>
                  <a:pt x="18616" y="21600"/>
                  <a:pt x="18692" y="21538"/>
                  <a:pt x="18665" y="21475"/>
                </a:cubicBezTo>
                <a:lnTo>
                  <a:pt x="21600" y="18250"/>
                </a:lnTo>
                <a:cubicBezTo>
                  <a:pt x="19597" y="17101"/>
                  <a:pt x="17672" y="15848"/>
                  <a:pt x="15873" y="14406"/>
                </a:cubicBezTo>
                <a:cubicBezTo>
                  <a:pt x="10655" y="10223"/>
                  <a:pt x="7009" y="5262"/>
                  <a:pt x="4860" y="0"/>
                </a:cubicBezTo>
                <a:close/>
              </a:path>
            </a:pathLst>
          </a:custGeom>
          <a:solidFill>
            <a:srgbClr val="DEE1E5"/>
          </a:solidFill>
        </p:spPr>
        <p:txBody>
          <a:bodyPr anchor="ctr"/>
          <a:lstStyle/>
          <a:p>
            <a:pPr>
              <a:lnSpc>
                <a:spcPct val="90000"/>
              </a:lnSpc>
              <a:spcBef>
                <a:spcPts val="0"/>
              </a:spcBef>
              <a:defRPr sz="4500" cap="all" spc="225">
                <a:solidFill>
                  <a:srgbClr val="282828"/>
                </a:solidFill>
              </a:defRPr>
            </a:pPr>
            <a:r>
              <a:rPr lang="en-US"/>
              <a:t> </a:t>
            </a:r>
            <a:endParaRPr/>
          </a:p>
        </p:txBody>
      </p:sp>
      <p:sp>
        <p:nvSpPr>
          <p:cNvPr id="67" name="Shape"/>
          <p:cNvSpPr>
            <a:spLocks noGrp="1"/>
          </p:cNvSpPr>
          <p:nvPr>
            <p:ph type="body" sz="quarter" idx="33" hasCustomPrompt="1"/>
          </p:nvPr>
        </p:nvSpPr>
        <p:spPr>
          <a:xfrm>
            <a:off x="9448791" y="4313208"/>
            <a:ext cx="186964" cy="791369"/>
          </a:xfrm>
          <a:custGeom>
            <a:avLst/>
            <a:gdLst/>
            <a:ahLst/>
            <a:cxnLst>
              <a:cxn ang="0">
                <a:pos x="wd2" y="hd2"/>
              </a:cxn>
              <a:cxn ang="5400000">
                <a:pos x="wd2" y="hd2"/>
              </a:cxn>
              <a:cxn ang="10800000">
                <a:pos x="wd2" y="hd2"/>
              </a:cxn>
              <a:cxn ang="16200000">
                <a:pos x="wd2" y="hd2"/>
              </a:cxn>
            </a:cxnLst>
            <a:rect l="0" t="0" r="r" b="b"/>
            <a:pathLst>
              <a:path w="21491" h="21600" extrusionOk="0">
                <a:moveTo>
                  <a:pt x="7303" y="0"/>
                </a:moveTo>
                <a:cubicBezTo>
                  <a:pt x="2640" y="3371"/>
                  <a:pt x="118" y="6928"/>
                  <a:pt x="4" y="10551"/>
                </a:cubicBezTo>
                <a:cubicBezTo>
                  <a:pt x="-109" y="14174"/>
                  <a:pt x="2213" y="17867"/>
                  <a:pt x="7167" y="21503"/>
                </a:cubicBezTo>
                <a:cubicBezTo>
                  <a:pt x="7189" y="21520"/>
                  <a:pt x="7188" y="21529"/>
                  <a:pt x="7212" y="21546"/>
                </a:cubicBezTo>
                <a:cubicBezTo>
                  <a:pt x="7236" y="21563"/>
                  <a:pt x="7278" y="21583"/>
                  <a:pt x="7303" y="21600"/>
                </a:cubicBezTo>
                <a:lnTo>
                  <a:pt x="21491" y="20506"/>
                </a:lnTo>
                <a:cubicBezTo>
                  <a:pt x="12659" y="14204"/>
                  <a:pt x="12474" y="7380"/>
                  <a:pt x="21035" y="1062"/>
                </a:cubicBezTo>
                <a:lnTo>
                  <a:pt x="7303" y="0"/>
                </a:lnTo>
                <a:close/>
              </a:path>
            </a:pathLst>
          </a:custGeom>
          <a:solidFill>
            <a:srgbClr val="DEE1E5"/>
          </a:solidFill>
        </p:spPr>
        <p:txBody>
          <a:bodyPr anchor="ctr"/>
          <a:lstStyle/>
          <a:p>
            <a:pPr>
              <a:lnSpc>
                <a:spcPct val="90000"/>
              </a:lnSpc>
              <a:spcBef>
                <a:spcPts val="0"/>
              </a:spcBef>
              <a:defRPr sz="4500" cap="all" spc="225">
                <a:solidFill>
                  <a:srgbClr val="282828"/>
                </a:solidFill>
              </a:defRPr>
            </a:pPr>
            <a:r>
              <a:rPr lang="en-US"/>
              <a:t> </a:t>
            </a:r>
            <a:endParaRPr/>
          </a:p>
        </p:txBody>
      </p:sp>
      <p:sp>
        <p:nvSpPr>
          <p:cNvPr id="68" name="Shape"/>
          <p:cNvSpPr>
            <a:spLocks noGrp="1"/>
          </p:cNvSpPr>
          <p:nvPr>
            <p:ph type="body" sz="quarter" idx="34" hasCustomPrompt="1"/>
          </p:nvPr>
        </p:nvSpPr>
        <p:spPr>
          <a:xfrm>
            <a:off x="9510339" y="3671887"/>
            <a:ext cx="539751" cy="684213"/>
          </a:xfrm>
          <a:custGeom>
            <a:avLst/>
            <a:gdLst/>
            <a:ahLst/>
            <a:cxnLst>
              <a:cxn ang="0">
                <a:pos x="wd2" y="hd2"/>
              </a:cxn>
              <a:cxn ang="5400000">
                <a:pos x="wd2" y="hd2"/>
              </a:cxn>
              <a:cxn ang="10800000">
                <a:pos x="wd2" y="hd2"/>
              </a:cxn>
              <a:cxn ang="16200000">
                <a:pos x="wd2" y="hd2"/>
              </a:cxn>
            </a:cxnLst>
            <a:rect l="0" t="0" r="r" b="b"/>
            <a:pathLst>
              <a:path w="21600" h="21600" extrusionOk="0">
                <a:moveTo>
                  <a:pt x="18551" y="0"/>
                </a:moveTo>
                <a:cubicBezTo>
                  <a:pt x="14347" y="2466"/>
                  <a:pt x="10594" y="5442"/>
                  <a:pt x="7449" y="8858"/>
                </a:cubicBezTo>
                <a:cubicBezTo>
                  <a:pt x="4333" y="12243"/>
                  <a:pt x="1816" y="16065"/>
                  <a:pt x="64" y="20259"/>
                </a:cubicBezTo>
                <a:cubicBezTo>
                  <a:pt x="55" y="20279"/>
                  <a:pt x="40" y="20302"/>
                  <a:pt x="32" y="20322"/>
                </a:cubicBezTo>
                <a:cubicBezTo>
                  <a:pt x="24" y="20342"/>
                  <a:pt x="8" y="20352"/>
                  <a:pt x="0" y="20372"/>
                </a:cubicBezTo>
                <a:lnTo>
                  <a:pt x="4812" y="21600"/>
                </a:lnTo>
                <a:cubicBezTo>
                  <a:pt x="6957" y="16275"/>
                  <a:pt x="10672" y="11265"/>
                  <a:pt x="16025" y="7041"/>
                </a:cubicBezTo>
                <a:cubicBezTo>
                  <a:pt x="17780" y="5657"/>
                  <a:pt x="19652" y="4445"/>
                  <a:pt x="21600" y="3333"/>
                </a:cubicBezTo>
                <a:lnTo>
                  <a:pt x="18551" y="0"/>
                </a:lnTo>
                <a:close/>
              </a:path>
            </a:pathLst>
          </a:custGeom>
          <a:solidFill>
            <a:srgbClr val="DEE1E5"/>
          </a:solidFill>
        </p:spPr>
        <p:txBody>
          <a:bodyPr anchor="ctr"/>
          <a:lstStyle/>
          <a:p>
            <a:pPr>
              <a:lnSpc>
                <a:spcPct val="90000"/>
              </a:lnSpc>
              <a:spcBef>
                <a:spcPts val="0"/>
              </a:spcBef>
              <a:defRPr sz="4500" cap="all" spc="225">
                <a:solidFill>
                  <a:srgbClr val="282828"/>
                </a:solidFill>
              </a:defRPr>
            </a:pPr>
            <a:r>
              <a:rPr lang="en-US"/>
              <a:t> </a:t>
            </a:r>
            <a:endParaRPr/>
          </a:p>
        </p:txBody>
      </p:sp>
      <p:sp>
        <p:nvSpPr>
          <p:cNvPr id="69" name="Shape"/>
          <p:cNvSpPr>
            <a:spLocks noGrp="1"/>
          </p:cNvSpPr>
          <p:nvPr>
            <p:ph type="body" sz="quarter" idx="35" hasCustomPrompt="1"/>
          </p:nvPr>
        </p:nvSpPr>
        <p:spPr>
          <a:xfrm>
            <a:off x="9970693" y="3429791"/>
            <a:ext cx="749698" cy="350058"/>
          </a:xfrm>
          <a:custGeom>
            <a:avLst/>
            <a:gdLst/>
            <a:ahLst/>
            <a:cxnLst>
              <a:cxn ang="0">
                <a:pos x="wd2" y="hd2"/>
              </a:cxn>
              <a:cxn ang="5400000">
                <a:pos x="wd2" y="hd2"/>
              </a:cxn>
              <a:cxn ang="10800000">
                <a:pos x="wd2" y="hd2"/>
              </a:cxn>
              <a:cxn ang="16200000">
                <a:pos x="wd2" y="hd2"/>
              </a:cxn>
            </a:cxnLst>
            <a:rect l="0" t="0" r="r" b="b"/>
            <a:pathLst>
              <a:path w="21600" h="21565" extrusionOk="0">
                <a:moveTo>
                  <a:pt x="21589" y="1"/>
                </a:moveTo>
                <a:cubicBezTo>
                  <a:pt x="17858" y="-35"/>
                  <a:pt x="14104" y="1175"/>
                  <a:pt x="10474" y="3644"/>
                </a:cubicBezTo>
                <a:cubicBezTo>
                  <a:pt x="6844" y="6112"/>
                  <a:pt x="3342" y="9843"/>
                  <a:pt x="91" y="14915"/>
                </a:cubicBezTo>
                <a:cubicBezTo>
                  <a:pt x="76" y="14938"/>
                  <a:pt x="61" y="14964"/>
                  <a:pt x="46" y="14988"/>
                </a:cubicBezTo>
                <a:cubicBezTo>
                  <a:pt x="31" y="15012"/>
                  <a:pt x="15" y="15037"/>
                  <a:pt x="0" y="15061"/>
                </a:cubicBezTo>
                <a:lnTo>
                  <a:pt x="2195" y="21565"/>
                </a:lnTo>
                <a:cubicBezTo>
                  <a:pt x="7964" y="12571"/>
                  <a:pt x="14776" y="8000"/>
                  <a:pt x="21600" y="8020"/>
                </a:cubicBezTo>
                <a:lnTo>
                  <a:pt x="21589" y="1"/>
                </a:lnTo>
                <a:close/>
              </a:path>
            </a:pathLst>
          </a:custGeom>
          <a:solidFill>
            <a:srgbClr val="282828"/>
          </a:solidFill>
        </p:spPr>
        <p:txBody>
          <a:bodyPr anchor="ctr"/>
          <a:lstStyle/>
          <a:p>
            <a:pPr>
              <a:lnSpc>
                <a:spcPct val="90000"/>
              </a:lnSpc>
              <a:spcBef>
                <a:spcPts val="0"/>
              </a:spcBef>
              <a:defRPr sz="4500" cap="all" spc="225"/>
            </a:pPr>
            <a:r>
              <a:rPr lang="en-US"/>
              <a:t> </a:t>
            </a:r>
            <a:endParaRPr/>
          </a:p>
        </p:txBody>
      </p:sp>
      <p:sp>
        <p:nvSpPr>
          <p:cNvPr id="70" name="65%"/>
          <p:cNvSpPr>
            <a:spLocks noGrp="1"/>
          </p:cNvSpPr>
          <p:nvPr>
            <p:ph type="body" sz="quarter" idx="36"/>
          </p:nvPr>
        </p:nvSpPr>
        <p:spPr>
          <a:xfrm>
            <a:off x="9893328" y="4259528"/>
            <a:ext cx="1650927" cy="885984"/>
          </a:xfrm>
          <a:prstGeom prst="rect">
            <a:avLst/>
          </a:prstGeom>
        </p:spPr>
        <p:txBody>
          <a:bodyPr anchor="ctr"/>
          <a:lstStyle>
            <a:lvl1pPr algn="ctr">
              <a:lnSpc>
                <a:spcPct val="90000"/>
              </a:lnSpc>
              <a:spcBef>
                <a:spcPts val="0"/>
              </a:spcBef>
              <a:defRPr sz="4500" cap="all" spc="225">
                <a:solidFill>
                  <a:srgbClr val="282828"/>
                </a:solidFill>
              </a:defRPr>
            </a:lvl1pPr>
          </a:lstStyle>
          <a:p>
            <a:pPr lvl="0"/>
            <a:r>
              <a:rPr lang="es-ES"/>
              <a:t>Haga clic para modificar los estilos de texto del patrón</a:t>
            </a:r>
          </a:p>
        </p:txBody>
      </p:sp>
      <p:sp>
        <p:nvSpPr>
          <p:cNvPr id="71" name="Option 01"/>
          <p:cNvSpPr txBox="1">
            <a:spLocks noGrp="1"/>
          </p:cNvSpPr>
          <p:nvPr>
            <p:ph type="body" sz="quarter" idx="37"/>
          </p:nvPr>
        </p:nvSpPr>
        <p:spPr>
          <a:xfrm>
            <a:off x="5890914" y="6101413"/>
            <a:ext cx="2540001" cy="448359"/>
          </a:xfrm>
          <a:prstGeom prst="rect">
            <a:avLst/>
          </a:prstGeom>
        </p:spPr>
        <p:txBody>
          <a:bodyPr anchor="ctr"/>
          <a:lstStyle>
            <a:lvl1pPr algn="ctr">
              <a:defRPr sz="2200">
                <a:solidFill>
                  <a:srgbClr val="282828"/>
                </a:solidFill>
              </a:defRPr>
            </a:lvl1pPr>
          </a:lstStyle>
          <a:p>
            <a:pPr lvl="0"/>
            <a:r>
              <a:rPr lang="es-ES"/>
              <a:t>Haga clic para modificar los estilos de texto del patrón</a:t>
            </a:r>
          </a:p>
        </p:txBody>
      </p:sp>
      <p:sp>
        <p:nvSpPr>
          <p:cNvPr id="72" name="Vestibulum id ligula porta felis euismod semper. Sed posuere consectetur est at lobortis. Cum sociis natoque penatibus et magnis dis parturient."/>
          <p:cNvSpPr txBox="1">
            <a:spLocks noGrp="1"/>
          </p:cNvSpPr>
          <p:nvPr>
            <p:ph type="body" sz="quarter" idx="38"/>
          </p:nvPr>
        </p:nvSpPr>
        <p:spPr>
          <a:xfrm>
            <a:off x="5890914" y="6600572"/>
            <a:ext cx="2540001" cy="1778001"/>
          </a:xfrm>
          <a:prstGeom prst="rect">
            <a:avLst/>
          </a:prstGeom>
        </p:spPr>
        <p:txBody>
          <a:bodyPr/>
          <a:lstStyle>
            <a:lvl1pPr algn="ctr">
              <a:spcBef>
                <a:spcPts val="0"/>
              </a:spcBef>
              <a:defRPr sz="1700" b="0">
                <a:solidFill>
                  <a:srgbClr val="282828"/>
                </a:solidFill>
              </a:defRPr>
            </a:lvl1pPr>
          </a:lstStyle>
          <a:p>
            <a:pPr lvl="0"/>
            <a:r>
              <a:rPr lang="es-ES"/>
              <a:t>Haga clic para modificar los estilos de texto del patrón</a:t>
            </a:r>
          </a:p>
        </p:txBody>
      </p:sp>
      <p:sp>
        <p:nvSpPr>
          <p:cNvPr id="73" name="Option 02"/>
          <p:cNvSpPr txBox="1">
            <a:spLocks noGrp="1"/>
          </p:cNvSpPr>
          <p:nvPr>
            <p:ph type="body" sz="quarter" idx="39"/>
          </p:nvPr>
        </p:nvSpPr>
        <p:spPr>
          <a:xfrm>
            <a:off x="9448791" y="6101412"/>
            <a:ext cx="2540001" cy="448360"/>
          </a:xfrm>
          <a:prstGeom prst="rect">
            <a:avLst/>
          </a:prstGeom>
        </p:spPr>
        <p:txBody>
          <a:bodyPr anchor="ctr"/>
          <a:lstStyle>
            <a:lvl1pPr algn="ctr">
              <a:defRPr sz="2200">
                <a:solidFill>
                  <a:srgbClr val="282828"/>
                </a:solidFill>
              </a:defRPr>
            </a:lvl1pPr>
          </a:lstStyle>
          <a:p>
            <a:pPr lvl="0"/>
            <a:r>
              <a:rPr lang="es-ES"/>
              <a:t>Haga clic para modificar los estilos de texto del patrón</a:t>
            </a:r>
          </a:p>
        </p:txBody>
      </p:sp>
      <p:sp>
        <p:nvSpPr>
          <p:cNvPr id="74" name="Maecenas sed diam eget risus varius blandit sit amet non magna. Integer posuere erat a ante venenatis dapibus posuere velit aliquet."/>
          <p:cNvSpPr txBox="1">
            <a:spLocks noGrp="1"/>
          </p:cNvSpPr>
          <p:nvPr>
            <p:ph type="body" sz="quarter" idx="40"/>
          </p:nvPr>
        </p:nvSpPr>
        <p:spPr>
          <a:xfrm>
            <a:off x="9448791" y="6600572"/>
            <a:ext cx="2540001" cy="1778001"/>
          </a:xfrm>
          <a:prstGeom prst="rect">
            <a:avLst/>
          </a:prstGeom>
        </p:spPr>
        <p:txBody>
          <a:bodyPr/>
          <a:lstStyle>
            <a:lvl1pPr algn="ctr">
              <a:spcBef>
                <a:spcPts val="0"/>
              </a:spcBef>
              <a:defRPr sz="1700" b="0">
                <a:solidFill>
                  <a:srgbClr val="282828"/>
                </a:solidFill>
              </a:defRPr>
            </a:lvl1pPr>
          </a:lstStyle>
          <a:p>
            <a:pPr lvl="0"/>
            <a:r>
              <a:rPr lang="es-ES"/>
              <a:t>Haga clic para modificar los estilos de texto del patrón</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8">
    <p:spTree>
      <p:nvGrpSpPr>
        <p:cNvPr id="1" name=""/>
        <p:cNvGrpSpPr/>
        <p:nvPr/>
      </p:nvGrpSpPr>
      <p:grpSpPr>
        <a:xfrm>
          <a:off x="0" y="0"/>
          <a:ext cx="0" cy="0"/>
          <a:chOff x="0" y="0"/>
          <a:chExt cx="0" cy="0"/>
        </a:xfrm>
      </p:grpSpPr>
      <p:sp>
        <p:nvSpPr>
          <p:cNvPr id="177" name="Image"/>
          <p:cNvSpPr>
            <a:spLocks noGrp="1"/>
          </p:cNvSpPr>
          <p:nvPr>
            <p:ph type="pic" idx="13"/>
          </p:nvPr>
        </p:nvSpPr>
        <p:spPr>
          <a:xfrm>
            <a:off x="0" y="0"/>
            <a:ext cx="13004801" cy="5715000"/>
          </a:xfrm>
          <a:prstGeom prst="rect">
            <a:avLst/>
          </a:prstGeom>
        </p:spPr>
        <p:txBody>
          <a:bodyPr lIns="91439" tIns="45719" rIns="91439" bIns="45719"/>
          <a:lstStyle/>
          <a:p>
            <a:r>
              <a:rPr lang="es-ES"/>
              <a:t>Haga clic en el icono para agregar una imagen</a:t>
            </a:r>
            <a:endParaRPr/>
          </a:p>
        </p:txBody>
      </p:sp>
      <p:sp>
        <p:nvSpPr>
          <p:cNvPr id="178" name="Image"/>
          <p:cNvSpPr>
            <a:spLocks noGrp="1"/>
          </p:cNvSpPr>
          <p:nvPr>
            <p:ph type="pic" sz="quarter" idx="14"/>
          </p:nvPr>
        </p:nvSpPr>
        <p:spPr>
          <a:xfrm>
            <a:off x="3804344" y="2547691"/>
            <a:ext cx="2543970" cy="5135988"/>
          </a:xfrm>
          <a:prstGeom prst="rect">
            <a:avLst/>
          </a:prstGeom>
          <a:effectLst>
            <a:outerShdw blurRad="444500" rotWithShape="0">
              <a:srgbClr val="000000">
                <a:alpha val="50000"/>
              </a:srgbClr>
            </a:outerShdw>
          </a:effectLst>
        </p:spPr>
        <p:txBody>
          <a:bodyPr lIns="91439" tIns="45719" rIns="91439" bIns="45719"/>
          <a:lstStyle/>
          <a:p>
            <a:r>
              <a:rPr lang="es-ES"/>
              <a:t>Haga clic en el icono para agregar una imagen</a:t>
            </a:r>
            <a:endParaRPr/>
          </a:p>
        </p:txBody>
      </p:sp>
      <p:sp>
        <p:nvSpPr>
          <p:cNvPr id="179" name="Image"/>
          <p:cNvSpPr>
            <a:spLocks noGrp="1"/>
          </p:cNvSpPr>
          <p:nvPr>
            <p:ph type="pic" sz="quarter" idx="15"/>
          </p:nvPr>
        </p:nvSpPr>
        <p:spPr>
          <a:xfrm>
            <a:off x="3946122" y="2669358"/>
            <a:ext cx="2260414" cy="4892538"/>
          </a:xfrm>
          <a:prstGeom prst="rect">
            <a:avLst/>
          </a:prstGeom>
        </p:spPr>
        <p:txBody>
          <a:bodyPr lIns="91439" tIns="45719" rIns="91439" bIns="45719"/>
          <a:lstStyle/>
          <a:p>
            <a:r>
              <a:rPr lang="es-ES"/>
              <a:t>Haga clic en el icono para agregar una imagen</a:t>
            </a:r>
            <a:endParaRPr/>
          </a:p>
        </p:txBody>
      </p:sp>
      <p:sp>
        <p:nvSpPr>
          <p:cNvPr id="180" name="Rectangle"/>
          <p:cNvSpPr>
            <a:spLocks noGrp="1"/>
          </p:cNvSpPr>
          <p:nvPr>
            <p:ph type="body" sz="quarter" idx="16" hasCustomPrompt="1"/>
          </p:nvPr>
        </p:nvSpPr>
        <p:spPr>
          <a:xfrm>
            <a:off x="12194264" y="9305241"/>
            <a:ext cx="506926" cy="448359"/>
          </a:xfrm>
          <a:prstGeom prst="rect">
            <a:avLst/>
          </a:prstGeom>
          <a:solidFill>
            <a:srgbClr val="282828"/>
          </a:solidFill>
        </p:spPr>
        <p:txBody>
          <a:bodyPr anchor="ctr"/>
          <a:lstStyle/>
          <a:p>
            <a:pPr>
              <a:lnSpc>
                <a:spcPct val="90000"/>
              </a:lnSpc>
              <a:spcBef>
                <a:spcPts val="0"/>
              </a:spcBef>
              <a:defRPr sz="4500" cap="all" spc="225"/>
            </a:pPr>
            <a:r>
              <a:rPr lang="en-US"/>
              <a:t> </a:t>
            </a:r>
            <a:endParaRPr/>
          </a:p>
        </p:txBody>
      </p:sp>
      <p:sp>
        <p:nvSpPr>
          <p:cNvPr id="1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2" name="Image"/>
          <p:cNvSpPr>
            <a:spLocks noGrp="1"/>
          </p:cNvSpPr>
          <p:nvPr>
            <p:ph type="pic" sz="quarter" idx="17"/>
          </p:nvPr>
        </p:nvSpPr>
        <p:spPr>
          <a:xfrm>
            <a:off x="6656486" y="3817691"/>
            <a:ext cx="2543970" cy="5135988"/>
          </a:xfrm>
          <a:prstGeom prst="rect">
            <a:avLst/>
          </a:prstGeom>
          <a:effectLst>
            <a:outerShdw blurRad="444500" rotWithShape="0">
              <a:srgbClr val="000000">
                <a:alpha val="50000"/>
              </a:srgbClr>
            </a:outerShdw>
          </a:effectLst>
        </p:spPr>
        <p:txBody>
          <a:bodyPr lIns="91439" tIns="45719" rIns="91439" bIns="45719"/>
          <a:lstStyle/>
          <a:p>
            <a:r>
              <a:rPr lang="es-ES"/>
              <a:t>Haga clic en el icono para agregar una imagen</a:t>
            </a:r>
            <a:endParaRPr/>
          </a:p>
        </p:txBody>
      </p:sp>
      <p:sp>
        <p:nvSpPr>
          <p:cNvPr id="183" name="Image"/>
          <p:cNvSpPr>
            <a:spLocks noGrp="1"/>
          </p:cNvSpPr>
          <p:nvPr>
            <p:ph type="pic" sz="quarter" idx="18"/>
          </p:nvPr>
        </p:nvSpPr>
        <p:spPr>
          <a:xfrm>
            <a:off x="6798264" y="3939358"/>
            <a:ext cx="2260414" cy="4892538"/>
          </a:xfrm>
          <a:prstGeom prst="rect">
            <a:avLst/>
          </a:prstGeom>
        </p:spPr>
        <p:txBody>
          <a:bodyPr lIns="91439" tIns="45719" rIns="91439" bIns="45719"/>
          <a:lstStyle/>
          <a:p>
            <a:r>
              <a:rPr lang="es-ES"/>
              <a:t>Haga clic en el icono para agregar una imagen</a:t>
            </a:r>
            <a:endParaRPr/>
          </a:p>
        </p:txBody>
      </p:sp>
      <p:sp>
        <p:nvSpPr>
          <p:cNvPr id="184" name="Nullam id vehicula ut id elit. Cum natoque penatibus et magnis, mus. Duis mollis, est non commodo luctus, erat porttitor ligula."/>
          <p:cNvSpPr txBox="1">
            <a:spLocks noGrp="1"/>
          </p:cNvSpPr>
          <p:nvPr>
            <p:ph type="body" sz="quarter" idx="19"/>
          </p:nvPr>
        </p:nvSpPr>
        <p:spPr>
          <a:xfrm>
            <a:off x="1016000" y="3369441"/>
            <a:ext cx="2540000" cy="2033836"/>
          </a:xfrm>
          <a:prstGeom prst="rect">
            <a:avLst/>
          </a:prstGeom>
        </p:spPr>
        <p:txBody>
          <a:bodyPr/>
          <a:lstStyle>
            <a:lvl1pPr algn="r"/>
          </a:lstStyle>
          <a:p>
            <a:pPr lvl="0"/>
            <a:r>
              <a:rPr lang="es-ES"/>
              <a:t>Haga clic para modificar los estilos de texto del patrón</a:t>
            </a:r>
          </a:p>
        </p:txBody>
      </p:sp>
      <p:sp>
        <p:nvSpPr>
          <p:cNvPr id="185" name="01"/>
          <p:cNvSpPr txBox="1">
            <a:spLocks noGrp="1"/>
          </p:cNvSpPr>
          <p:nvPr>
            <p:ph type="body" sz="quarter" idx="20"/>
          </p:nvPr>
        </p:nvSpPr>
        <p:spPr>
          <a:xfrm>
            <a:off x="1016000" y="2547691"/>
            <a:ext cx="2540000" cy="762001"/>
          </a:xfrm>
          <a:prstGeom prst="rect">
            <a:avLst/>
          </a:prstGeom>
        </p:spPr>
        <p:txBody>
          <a:bodyPr anchor="b"/>
          <a:lstStyle>
            <a:lvl1pPr algn="r">
              <a:spcBef>
                <a:spcPts val="0"/>
              </a:spcBef>
              <a:defRPr sz="4500" cap="all" spc="225">
                <a:effectLst>
                  <a:outerShdw blurRad="101600" dist="63500" dir="18900000" rotWithShape="0">
                    <a:srgbClr val="000000">
                      <a:alpha val="47522"/>
                    </a:srgbClr>
                  </a:outerShdw>
                </a:effectLst>
              </a:defRPr>
            </a:lvl1pPr>
          </a:lstStyle>
          <a:p>
            <a:pPr lvl="0"/>
            <a:r>
              <a:rPr lang="es-ES"/>
              <a:t>Haga clic para modificar los estilos de texto del patrón</a:t>
            </a:r>
          </a:p>
        </p:txBody>
      </p:sp>
      <p:sp>
        <p:nvSpPr>
          <p:cNvPr id="186" name="Elit vitae elit libero, a pharetra. Donec dui sed odio. Vivamus sagittis lacus augue laoreet dolor. Aenean eu leo quam."/>
          <p:cNvSpPr txBox="1">
            <a:spLocks noGrp="1"/>
          </p:cNvSpPr>
          <p:nvPr>
            <p:ph type="body" sz="quarter" idx="21"/>
          </p:nvPr>
        </p:nvSpPr>
        <p:spPr>
          <a:xfrm>
            <a:off x="9448800" y="6919842"/>
            <a:ext cx="2540000" cy="2033837"/>
          </a:xfrm>
          <a:prstGeom prst="rect">
            <a:avLst/>
          </a:prstGeom>
        </p:spPr>
        <p:txBody>
          <a:bodyPr/>
          <a:lstStyle>
            <a:lvl1pPr>
              <a:defRPr>
                <a:solidFill>
                  <a:srgbClr val="282828"/>
                </a:solidFill>
              </a:defRPr>
            </a:lvl1pPr>
          </a:lstStyle>
          <a:p>
            <a:pPr lvl="0"/>
            <a:r>
              <a:rPr lang="es-ES"/>
              <a:t>Haga clic para modificar los estilos de texto del patrón</a:t>
            </a:r>
          </a:p>
        </p:txBody>
      </p:sp>
      <p:sp>
        <p:nvSpPr>
          <p:cNvPr id="187" name="02"/>
          <p:cNvSpPr txBox="1">
            <a:spLocks noGrp="1"/>
          </p:cNvSpPr>
          <p:nvPr>
            <p:ph type="body" sz="quarter" idx="22"/>
          </p:nvPr>
        </p:nvSpPr>
        <p:spPr>
          <a:xfrm>
            <a:off x="9448800" y="6098092"/>
            <a:ext cx="2540000" cy="762001"/>
          </a:xfrm>
          <a:prstGeom prst="rect">
            <a:avLst/>
          </a:prstGeom>
        </p:spPr>
        <p:txBody>
          <a:bodyPr anchor="b"/>
          <a:lstStyle>
            <a:lvl1pPr>
              <a:lnSpc>
                <a:spcPct val="90000"/>
              </a:lnSpc>
              <a:spcBef>
                <a:spcPts val="0"/>
              </a:spcBef>
              <a:defRPr sz="4500" cap="all" spc="225">
                <a:solidFill>
                  <a:srgbClr val="282828"/>
                </a:solidFill>
              </a:defRPr>
            </a:lvl1pPr>
          </a:lstStyle>
          <a:p>
            <a:pPr lvl="0"/>
            <a:r>
              <a:rPr lang="es-ES"/>
              <a:t>Haga clic para modificar los estilos de texto del patrón</a:t>
            </a:r>
          </a:p>
        </p:txBody>
      </p:sp>
      <p:sp>
        <p:nvSpPr>
          <p:cNvPr id="188" name="Title Text"/>
          <p:cNvSpPr txBox="1">
            <a:spLocks noGrp="1"/>
          </p:cNvSpPr>
          <p:nvPr>
            <p:ph type="title"/>
          </p:nvPr>
        </p:nvSpPr>
        <p:spPr>
          <a:prstGeom prst="rect">
            <a:avLst/>
          </a:prstGeom>
        </p:spPr>
        <p:txBody>
          <a:bodyPr/>
          <a:lstStyle/>
          <a:p>
            <a:r>
              <a:rPr lang="es-ES"/>
              <a:t>Haga clic para modificar el estilo de título del patrón</a:t>
            </a:r>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9">
    <p:spTree>
      <p:nvGrpSpPr>
        <p:cNvPr id="1" name=""/>
        <p:cNvGrpSpPr/>
        <p:nvPr/>
      </p:nvGrpSpPr>
      <p:grpSpPr>
        <a:xfrm>
          <a:off x="0" y="0"/>
          <a:ext cx="0" cy="0"/>
          <a:chOff x="0" y="0"/>
          <a:chExt cx="0" cy="0"/>
        </a:xfrm>
      </p:grpSpPr>
      <p:sp>
        <p:nvSpPr>
          <p:cNvPr id="195" name="Rectangle"/>
          <p:cNvSpPr/>
          <p:nvPr/>
        </p:nvSpPr>
        <p:spPr>
          <a:xfrm>
            <a:off x="0" y="5943600"/>
            <a:ext cx="13004800" cy="3810000"/>
          </a:xfrm>
          <a:prstGeom prst="rect">
            <a:avLst/>
          </a:prstGeom>
          <a:solidFill>
            <a:srgbClr val="282828"/>
          </a:solidFill>
          <a:ln w="12700">
            <a:miter lim="400000"/>
          </a:ln>
        </p:spPr>
        <p:txBody>
          <a:bodyPr lIns="0" tIns="0" rIns="0" bIns="0" anchor="ctr"/>
          <a:lstStyle/>
          <a:p>
            <a:pPr algn="ctr">
              <a:defRPr sz="2200">
                <a:solidFill>
                  <a:srgbClr val="FFFFFF"/>
                </a:solidFill>
                <a:latin typeface="Helvetica Neue Medium"/>
                <a:ea typeface="Helvetica Neue Medium"/>
                <a:cs typeface="Helvetica Neue Medium"/>
                <a:sym typeface="Helvetica Neue Medium"/>
              </a:defRPr>
            </a:pPr>
            <a:endParaRPr/>
          </a:p>
        </p:txBody>
      </p:sp>
      <p:sp>
        <p:nvSpPr>
          <p:cNvPr id="196" name="Image"/>
          <p:cNvSpPr>
            <a:spLocks noGrp="1"/>
          </p:cNvSpPr>
          <p:nvPr>
            <p:ph type="pic" sz="half" idx="13"/>
          </p:nvPr>
        </p:nvSpPr>
        <p:spPr>
          <a:xfrm>
            <a:off x="0" y="5943600"/>
            <a:ext cx="13004801" cy="3810000"/>
          </a:xfrm>
          <a:prstGeom prst="rect">
            <a:avLst/>
          </a:prstGeom>
        </p:spPr>
        <p:txBody>
          <a:bodyPr lIns="91439" tIns="45719" rIns="91439" bIns="45719"/>
          <a:lstStyle/>
          <a:p>
            <a:r>
              <a:rPr lang="es-ES"/>
              <a:t>Haga clic en el icono para agregar una imagen</a:t>
            </a:r>
            <a:endParaRPr/>
          </a:p>
        </p:txBody>
      </p:sp>
      <p:sp>
        <p:nvSpPr>
          <p:cNvPr id="197" name="Title Text"/>
          <p:cNvSpPr txBox="1">
            <a:spLocks noGrp="1"/>
          </p:cNvSpPr>
          <p:nvPr>
            <p:ph type="title"/>
          </p:nvPr>
        </p:nvSpPr>
        <p:spPr>
          <a:xfrm>
            <a:off x="1016000" y="1012185"/>
            <a:ext cx="10972800" cy="762001"/>
          </a:xfrm>
          <a:prstGeom prst="rect">
            <a:avLst/>
          </a:prstGeom>
        </p:spPr>
        <p:txBody>
          <a:bodyPr anchor="ctr"/>
          <a:lstStyle>
            <a:lvl1pPr>
              <a:defRPr>
                <a:solidFill>
                  <a:srgbClr val="282828"/>
                </a:solidFill>
              </a:defRPr>
            </a:lvl1pPr>
          </a:lstStyle>
          <a:p>
            <a:r>
              <a:rPr lang="es-ES"/>
              <a:t>Haga clic para modificar el estilo de título del patrón</a:t>
            </a:r>
            <a:endParaRPr/>
          </a:p>
        </p:txBody>
      </p:sp>
      <p:sp>
        <p:nvSpPr>
          <p:cNvPr id="198" name="Image"/>
          <p:cNvSpPr>
            <a:spLocks noGrp="1"/>
          </p:cNvSpPr>
          <p:nvPr>
            <p:ph type="pic" sz="half" idx="14"/>
          </p:nvPr>
        </p:nvSpPr>
        <p:spPr>
          <a:xfrm>
            <a:off x="763120" y="4448718"/>
            <a:ext cx="6660516" cy="4132320"/>
          </a:xfrm>
          <a:prstGeom prst="rect">
            <a:avLst/>
          </a:prstGeom>
          <a:effectLst>
            <a:outerShdw blurRad="355600" rotWithShape="0">
              <a:srgbClr val="000000">
                <a:alpha val="75000"/>
              </a:srgbClr>
            </a:outerShdw>
          </a:effectLst>
        </p:spPr>
        <p:txBody>
          <a:bodyPr lIns="91439" tIns="45719" rIns="91439" bIns="45719"/>
          <a:lstStyle/>
          <a:p>
            <a:r>
              <a:rPr lang="es-ES"/>
              <a:t>Haga clic en el icono para agregar una imagen</a:t>
            </a:r>
            <a:endParaRPr/>
          </a:p>
        </p:txBody>
      </p:sp>
      <p:sp>
        <p:nvSpPr>
          <p:cNvPr id="199" name="Image"/>
          <p:cNvSpPr>
            <a:spLocks noGrp="1"/>
          </p:cNvSpPr>
          <p:nvPr>
            <p:ph type="pic" sz="quarter" idx="15"/>
          </p:nvPr>
        </p:nvSpPr>
        <p:spPr>
          <a:xfrm>
            <a:off x="1343603" y="4734068"/>
            <a:ext cx="5486401" cy="3447965"/>
          </a:xfrm>
          <a:prstGeom prst="rect">
            <a:avLst/>
          </a:prstGeom>
        </p:spPr>
        <p:txBody>
          <a:bodyPr lIns="91439" tIns="45719" rIns="91439" bIns="45719"/>
          <a:lstStyle/>
          <a:p>
            <a:r>
              <a:rPr lang="es-ES"/>
              <a:t>Haga clic en el icono para agregar una imagen</a:t>
            </a:r>
            <a:endParaRPr/>
          </a:p>
        </p:txBody>
      </p:sp>
      <p:sp>
        <p:nvSpPr>
          <p:cNvPr id="200" name="Photo-Placeholder6.jpg"/>
          <p:cNvSpPr>
            <a:spLocks noGrp="1"/>
          </p:cNvSpPr>
          <p:nvPr>
            <p:ph type="pic" sz="quarter" idx="16"/>
          </p:nvPr>
        </p:nvSpPr>
        <p:spPr>
          <a:xfrm>
            <a:off x="4129239" y="2667185"/>
            <a:ext cx="2286001" cy="2286001"/>
          </a:xfrm>
          <a:prstGeom prst="rect">
            <a:avLst/>
          </a:prstGeom>
        </p:spPr>
        <p:txBody>
          <a:bodyPr lIns="91439" tIns="45719" rIns="91439" bIns="45719"/>
          <a:lstStyle/>
          <a:p>
            <a:r>
              <a:rPr lang="es-ES"/>
              <a:t>Haga clic en el icono para agregar una imagen</a:t>
            </a:r>
            <a:endParaRPr/>
          </a:p>
        </p:txBody>
      </p:sp>
      <p:sp>
        <p:nvSpPr>
          <p:cNvPr id="201" name="Photo-Placeholder7.jpg"/>
          <p:cNvSpPr>
            <a:spLocks noGrp="1"/>
          </p:cNvSpPr>
          <p:nvPr>
            <p:ph type="pic" sz="quarter" idx="17" hasCustomPrompt="1"/>
          </p:nvPr>
        </p:nvSpPr>
        <p:spPr>
          <a:xfrm>
            <a:off x="6344135" y="4194955"/>
            <a:ext cx="2286001" cy="2286001"/>
          </a:xfrm>
          <a:prstGeom prst="rect">
            <a:avLst/>
          </a:prstGeom>
        </p:spPr>
        <p:txBody>
          <a:bodyPr lIns="91439" tIns="45719" rIns="91439" bIns="45719"/>
          <a:lstStyle/>
          <a:p>
            <a:r>
              <a:rPr lang="en-US"/>
              <a:t> </a:t>
            </a:r>
            <a:endParaRPr/>
          </a:p>
        </p:txBody>
      </p:sp>
      <p:sp>
        <p:nvSpPr>
          <p:cNvPr id="202" name="Option 02"/>
          <p:cNvSpPr txBox="1">
            <a:spLocks noGrp="1"/>
          </p:cNvSpPr>
          <p:nvPr>
            <p:ph type="body" sz="quarter" idx="18"/>
          </p:nvPr>
        </p:nvSpPr>
        <p:spPr>
          <a:xfrm>
            <a:off x="8890000" y="4093355"/>
            <a:ext cx="2921000" cy="448360"/>
          </a:xfrm>
          <a:prstGeom prst="rect">
            <a:avLst/>
          </a:prstGeom>
        </p:spPr>
        <p:txBody>
          <a:bodyPr anchor="ctr"/>
          <a:lstStyle>
            <a:lvl1pPr>
              <a:defRPr sz="2200">
                <a:solidFill>
                  <a:srgbClr val="282828"/>
                </a:solidFill>
              </a:defRPr>
            </a:lvl1pPr>
          </a:lstStyle>
          <a:p>
            <a:pPr lvl="0"/>
            <a:r>
              <a:rPr lang="es-ES"/>
              <a:t>Haga clic para modificar los estilos de texto del patrón</a:t>
            </a:r>
          </a:p>
        </p:txBody>
      </p:sp>
      <p:sp>
        <p:nvSpPr>
          <p:cNvPr id="203" name="Fusce dapibus, tellus ac elit lorem cursus, tortor mauris condimentum sit."/>
          <p:cNvSpPr txBox="1">
            <a:spLocks noGrp="1"/>
          </p:cNvSpPr>
          <p:nvPr>
            <p:ph type="body" sz="quarter" idx="19"/>
          </p:nvPr>
        </p:nvSpPr>
        <p:spPr>
          <a:xfrm>
            <a:off x="8890000" y="4529014"/>
            <a:ext cx="2921000" cy="883841"/>
          </a:xfrm>
          <a:prstGeom prst="rect">
            <a:avLst/>
          </a:prstGeom>
        </p:spPr>
        <p:txBody>
          <a:bodyPr/>
          <a:lstStyle>
            <a:lvl1pPr>
              <a:spcBef>
                <a:spcPts val="0"/>
              </a:spcBef>
              <a:defRPr sz="1700" b="0">
                <a:solidFill>
                  <a:srgbClr val="282828"/>
                </a:solidFill>
              </a:defRPr>
            </a:lvl1pPr>
          </a:lstStyle>
          <a:p>
            <a:pPr lvl="0"/>
            <a:r>
              <a:rPr lang="es-ES"/>
              <a:t>Haga clic para modificar los estilos de texto del patrón</a:t>
            </a:r>
          </a:p>
        </p:txBody>
      </p:sp>
      <p:sp>
        <p:nvSpPr>
          <p:cNvPr id="204" name="Option 01"/>
          <p:cNvSpPr txBox="1">
            <a:spLocks noGrp="1"/>
          </p:cNvSpPr>
          <p:nvPr>
            <p:ph type="body" sz="quarter" idx="20"/>
          </p:nvPr>
        </p:nvSpPr>
        <p:spPr>
          <a:xfrm>
            <a:off x="6680200" y="2565585"/>
            <a:ext cx="2921000" cy="448360"/>
          </a:xfrm>
          <a:prstGeom prst="rect">
            <a:avLst/>
          </a:prstGeom>
        </p:spPr>
        <p:txBody>
          <a:bodyPr anchor="ctr"/>
          <a:lstStyle>
            <a:lvl1pPr>
              <a:defRPr sz="2200">
                <a:solidFill>
                  <a:srgbClr val="282828"/>
                </a:solidFill>
              </a:defRPr>
            </a:lvl1pPr>
          </a:lstStyle>
          <a:p>
            <a:pPr lvl="0"/>
            <a:r>
              <a:rPr lang="es-ES"/>
              <a:t>Haga clic para modificar los estilos de texto del patrón</a:t>
            </a:r>
          </a:p>
        </p:txBody>
      </p:sp>
      <p:sp>
        <p:nvSpPr>
          <p:cNvPr id="205" name="Praesent cursus magna, vel consectetur. Nullam quis ac risus eget urna."/>
          <p:cNvSpPr txBox="1">
            <a:spLocks noGrp="1"/>
          </p:cNvSpPr>
          <p:nvPr>
            <p:ph type="body" sz="quarter" idx="21"/>
          </p:nvPr>
        </p:nvSpPr>
        <p:spPr>
          <a:xfrm>
            <a:off x="6680200" y="3001244"/>
            <a:ext cx="2921000" cy="883840"/>
          </a:xfrm>
          <a:prstGeom prst="rect">
            <a:avLst/>
          </a:prstGeom>
        </p:spPr>
        <p:txBody>
          <a:bodyPr/>
          <a:lstStyle>
            <a:lvl1pPr>
              <a:spcBef>
                <a:spcPts val="0"/>
              </a:spcBef>
              <a:defRPr sz="1700" b="0">
                <a:solidFill>
                  <a:srgbClr val="282828"/>
                </a:solidFill>
              </a:defRPr>
            </a:lvl1pPr>
          </a:lstStyle>
          <a:p>
            <a:pPr lvl="0"/>
            <a:r>
              <a:rPr lang="es-ES"/>
              <a:t>Haga clic para modificar los estilos de texto del patrón</a:t>
            </a:r>
          </a:p>
        </p:txBody>
      </p:sp>
      <p:sp>
        <p:nvSpPr>
          <p:cNvPr id="2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10">
    <p:spTree>
      <p:nvGrpSpPr>
        <p:cNvPr id="1" name=""/>
        <p:cNvGrpSpPr/>
        <p:nvPr/>
      </p:nvGrpSpPr>
      <p:grpSpPr>
        <a:xfrm>
          <a:off x="0" y="0"/>
          <a:ext cx="0" cy="0"/>
          <a:chOff x="0" y="0"/>
          <a:chExt cx="0" cy="0"/>
        </a:xfrm>
      </p:grpSpPr>
      <p:sp>
        <p:nvSpPr>
          <p:cNvPr id="213" name="Photo-Placeholder4.jpg"/>
          <p:cNvSpPr>
            <a:spLocks noGrp="1"/>
          </p:cNvSpPr>
          <p:nvPr>
            <p:ph type="pic" sz="quarter" idx="13"/>
          </p:nvPr>
        </p:nvSpPr>
        <p:spPr>
          <a:xfrm>
            <a:off x="9857184" y="2882083"/>
            <a:ext cx="2159001" cy="4445001"/>
          </a:xfrm>
          <a:prstGeom prst="rect">
            <a:avLst/>
          </a:prstGeom>
        </p:spPr>
        <p:txBody>
          <a:bodyPr lIns="91439" tIns="45719" rIns="91439" bIns="45719"/>
          <a:lstStyle/>
          <a:p>
            <a:r>
              <a:rPr lang="es-ES"/>
              <a:t>Haga clic en el icono para agregar una imagen</a:t>
            </a:r>
            <a:endParaRPr/>
          </a:p>
        </p:txBody>
      </p:sp>
      <p:sp>
        <p:nvSpPr>
          <p:cNvPr id="214" name="Photo-Placeholder3.jpg"/>
          <p:cNvSpPr>
            <a:spLocks noGrp="1"/>
          </p:cNvSpPr>
          <p:nvPr>
            <p:ph type="pic" sz="quarter" idx="14"/>
          </p:nvPr>
        </p:nvSpPr>
        <p:spPr>
          <a:xfrm>
            <a:off x="7634684" y="2659833"/>
            <a:ext cx="2222501" cy="4889501"/>
          </a:xfrm>
          <a:prstGeom prst="rect">
            <a:avLst/>
          </a:prstGeom>
          <a:effectLst>
            <a:outerShdw blurRad="381000" dist="61279" rotWithShape="0">
              <a:srgbClr val="FFFFFF">
                <a:alpha val="47852"/>
              </a:srgbClr>
            </a:outerShdw>
          </a:effectLst>
        </p:spPr>
        <p:txBody>
          <a:bodyPr lIns="91439" tIns="45719" rIns="91439" bIns="45719"/>
          <a:lstStyle/>
          <a:p>
            <a:r>
              <a:rPr lang="es-ES"/>
              <a:t>Haga clic en el icono para agregar una imagen</a:t>
            </a:r>
            <a:endParaRPr/>
          </a:p>
        </p:txBody>
      </p:sp>
      <p:sp>
        <p:nvSpPr>
          <p:cNvPr id="215" name="Photo-Placeholder2.jpg"/>
          <p:cNvSpPr>
            <a:spLocks noGrp="1"/>
          </p:cNvSpPr>
          <p:nvPr>
            <p:ph type="pic" sz="quarter" idx="15"/>
          </p:nvPr>
        </p:nvSpPr>
        <p:spPr>
          <a:xfrm>
            <a:off x="1016000" y="2882083"/>
            <a:ext cx="2159000" cy="4445001"/>
          </a:xfrm>
          <a:prstGeom prst="rect">
            <a:avLst/>
          </a:prstGeom>
        </p:spPr>
        <p:txBody>
          <a:bodyPr lIns="91439" tIns="45719" rIns="91439" bIns="45719"/>
          <a:lstStyle/>
          <a:p>
            <a:r>
              <a:rPr lang="es-ES"/>
              <a:t>Haga clic en el icono para agregar una imagen</a:t>
            </a:r>
            <a:endParaRPr/>
          </a:p>
        </p:txBody>
      </p:sp>
      <p:sp>
        <p:nvSpPr>
          <p:cNvPr id="216" name="Photo-Placeholder1.jpg"/>
          <p:cNvSpPr>
            <a:spLocks noGrp="1"/>
          </p:cNvSpPr>
          <p:nvPr>
            <p:ph type="pic" sz="quarter" idx="16"/>
          </p:nvPr>
        </p:nvSpPr>
        <p:spPr>
          <a:xfrm>
            <a:off x="3175000" y="2659833"/>
            <a:ext cx="2222501" cy="4889501"/>
          </a:xfrm>
          <a:prstGeom prst="rect">
            <a:avLst/>
          </a:prstGeom>
          <a:effectLst>
            <a:outerShdw blurRad="381000" dist="61279" dir="10200000" rotWithShape="0">
              <a:srgbClr val="FFFFFF">
                <a:alpha val="49852"/>
              </a:srgbClr>
            </a:outerShdw>
          </a:effectLst>
        </p:spPr>
        <p:txBody>
          <a:bodyPr lIns="91439" tIns="45719" rIns="91439" bIns="45719"/>
          <a:lstStyle/>
          <a:p>
            <a:r>
              <a:rPr lang="es-ES"/>
              <a:t>Haga clic en el icono para agregar una imagen</a:t>
            </a:r>
            <a:endParaRPr/>
          </a:p>
        </p:txBody>
      </p:sp>
      <p:sp>
        <p:nvSpPr>
          <p:cNvPr id="217" name="Rectangle"/>
          <p:cNvSpPr>
            <a:spLocks noGrp="1"/>
          </p:cNvSpPr>
          <p:nvPr>
            <p:ph type="body" sz="quarter" idx="17" hasCustomPrompt="1"/>
          </p:nvPr>
        </p:nvSpPr>
        <p:spPr>
          <a:xfrm>
            <a:off x="12194264" y="9305241"/>
            <a:ext cx="506926" cy="448359"/>
          </a:xfrm>
          <a:prstGeom prst="rect">
            <a:avLst/>
          </a:prstGeom>
          <a:solidFill>
            <a:srgbClr val="282828"/>
          </a:solidFill>
        </p:spPr>
        <p:txBody>
          <a:bodyPr anchor="ctr"/>
          <a:lstStyle/>
          <a:p>
            <a:pPr>
              <a:lnSpc>
                <a:spcPct val="90000"/>
              </a:lnSpc>
              <a:spcBef>
                <a:spcPts val="0"/>
              </a:spcBef>
              <a:defRPr sz="4500" cap="all" spc="225"/>
            </a:pPr>
            <a:r>
              <a:rPr lang="en-US"/>
              <a:t> </a:t>
            </a:r>
            <a:endParaRPr/>
          </a:p>
        </p:txBody>
      </p:sp>
      <p:sp>
        <p:nvSpPr>
          <p:cNvPr id="2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9" name="Title Text"/>
          <p:cNvSpPr txBox="1">
            <a:spLocks noGrp="1"/>
          </p:cNvSpPr>
          <p:nvPr>
            <p:ph type="title"/>
          </p:nvPr>
        </p:nvSpPr>
        <p:spPr>
          <a:xfrm>
            <a:off x="1016000" y="1012185"/>
            <a:ext cx="10972800" cy="762001"/>
          </a:xfrm>
          <a:prstGeom prst="rect">
            <a:avLst/>
          </a:prstGeom>
        </p:spPr>
        <p:txBody>
          <a:bodyPr anchor="ctr"/>
          <a:lstStyle>
            <a:lvl1pPr>
              <a:defRPr>
                <a:solidFill>
                  <a:srgbClr val="282828"/>
                </a:solidFill>
              </a:defRPr>
            </a:lvl1pPr>
          </a:lstStyle>
          <a:p>
            <a:r>
              <a:rPr lang="es-ES"/>
              <a:t>Haga clic para modificar el estilo de título del patrón</a:t>
            </a:r>
            <a:endParaRPr/>
          </a:p>
        </p:txBody>
      </p:sp>
      <p:sp>
        <p:nvSpPr>
          <p:cNvPr id="220" name="Image"/>
          <p:cNvSpPr>
            <a:spLocks noGrp="1"/>
          </p:cNvSpPr>
          <p:nvPr>
            <p:ph type="pic" sz="quarter" idx="18"/>
          </p:nvPr>
        </p:nvSpPr>
        <p:spPr>
          <a:xfrm>
            <a:off x="5230415" y="2534991"/>
            <a:ext cx="2543970" cy="5135988"/>
          </a:xfrm>
          <a:prstGeom prst="rect">
            <a:avLst/>
          </a:prstGeom>
          <a:effectLst>
            <a:outerShdw blurRad="381000" dir="10410947" rotWithShape="0">
              <a:srgbClr val="FFFFFF">
                <a:alpha val="49852"/>
              </a:srgbClr>
            </a:outerShdw>
          </a:effectLst>
        </p:spPr>
        <p:txBody>
          <a:bodyPr lIns="91439" tIns="45719" rIns="91439" bIns="45719"/>
          <a:lstStyle/>
          <a:p>
            <a:r>
              <a:rPr lang="es-ES"/>
              <a:t>Haga clic en el icono para agregar una imagen</a:t>
            </a:r>
            <a:endParaRPr/>
          </a:p>
        </p:txBody>
      </p:sp>
      <p:sp>
        <p:nvSpPr>
          <p:cNvPr id="221" name="Image"/>
          <p:cNvSpPr>
            <a:spLocks noGrp="1"/>
          </p:cNvSpPr>
          <p:nvPr>
            <p:ph type="pic" sz="quarter" idx="19"/>
          </p:nvPr>
        </p:nvSpPr>
        <p:spPr>
          <a:xfrm>
            <a:off x="5372193" y="2656658"/>
            <a:ext cx="2260414" cy="4892538"/>
          </a:xfrm>
          <a:prstGeom prst="rect">
            <a:avLst/>
          </a:prstGeom>
        </p:spPr>
        <p:txBody>
          <a:bodyPr lIns="91439" tIns="45719" rIns="91439" bIns="45719"/>
          <a:lstStyle/>
          <a:p>
            <a:r>
              <a:rPr lang="es-ES"/>
              <a:t>Haga clic en el icono para agregar una imagen</a:t>
            </a:r>
            <a:endParaRPr/>
          </a:p>
        </p:txBody>
      </p:sp>
      <p:sp>
        <p:nvSpPr>
          <p:cNvPr id="222" name="Body Level One…"/>
          <p:cNvSpPr txBox="1">
            <a:spLocks noGrp="1"/>
          </p:cNvSpPr>
          <p:nvPr>
            <p:ph type="body" sz="quarter" idx="1"/>
          </p:nvPr>
        </p:nvSpPr>
        <p:spPr>
          <a:xfrm>
            <a:off x="1016000" y="8280578"/>
            <a:ext cx="10972800" cy="571501"/>
          </a:xfrm>
          <a:prstGeom prst="rect">
            <a:avLst/>
          </a:prstGeom>
        </p:spPr>
        <p:txBody>
          <a:bodyPr/>
          <a:lstStyle>
            <a:lvl1pPr>
              <a:spcBef>
                <a:spcPts val="0"/>
              </a:spcBef>
              <a:defRPr sz="1700" b="0">
                <a:solidFill>
                  <a:srgbClr val="282828"/>
                </a:solidFill>
              </a:defRPr>
            </a:lvl1pPr>
            <a:lvl2pPr>
              <a:spcBef>
                <a:spcPts val="0"/>
              </a:spcBef>
              <a:defRPr sz="1700" b="0">
                <a:solidFill>
                  <a:srgbClr val="282828"/>
                </a:solidFill>
              </a:defRPr>
            </a:lvl2pPr>
            <a:lvl3pPr>
              <a:spcBef>
                <a:spcPts val="0"/>
              </a:spcBef>
              <a:defRPr sz="1700" b="0">
                <a:solidFill>
                  <a:srgbClr val="282828"/>
                </a:solidFill>
              </a:defRPr>
            </a:lvl3pPr>
            <a:lvl4pPr>
              <a:spcBef>
                <a:spcPts val="0"/>
              </a:spcBef>
              <a:defRPr sz="1700" b="0">
                <a:solidFill>
                  <a:srgbClr val="282828"/>
                </a:solidFill>
              </a:defRPr>
            </a:lvl4pPr>
            <a:lvl5pPr>
              <a:spcBef>
                <a:spcPts val="0"/>
              </a:spcBef>
              <a:defRPr sz="1700" b="0">
                <a:solidFill>
                  <a:srgbClr val="282828"/>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11">
    <p:spTree>
      <p:nvGrpSpPr>
        <p:cNvPr id="1" name=""/>
        <p:cNvGrpSpPr/>
        <p:nvPr/>
      </p:nvGrpSpPr>
      <p:grpSpPr>
        <a:xfrm>
          <a:off x="0" y="0"/>
          <a:ext cx="0" cy="0"/>
          <a:chOff x="0" y="0"/>
          <a:chExt cx="0" cy="0"/>
        </a:xfrm>
      </p:grpSpPr>
      <p:sp>
        <p:nvSpPr>
          <p:cNvPr id="229" name="Rectangle"/>
          <p:cNvSpPr>
            <a:spLocks noGrp="1"/>
          </p:cNvSpPr>
          <p:nvPr>
            <p:ph type="body" sz="quarter" idx="13" hasCustomPrompt="1"/>
          </p:nvPr>
        </p:nvSpPr>
        <p:spPr>
          <a:xfrm>
            <a:off x="12194264" y="9305241"/>
            <a:ext cx="506926" cy="448359"/>
          </a:xfrm>
          <a:prstGeom prst="rect">
            <a:avLst/>
          </a:prstGeom>
          <a:solidFill>
            <a:srgbClr val="282828"/>
          </a:solidFill>
        </p:spPr>
        <p:txBody>
          <a:bodyPr anchor="ctr"/>
          <a:lstStyle/>
          <a:p>
            <a:pPr>
              <a:lnSpc>
                <a:spcPct val="90000"/>
              </a:lnSpc>
              <a:spcBef>
                <a:spcPts val="0"/>
              </a:spcBef>
              <a:defRPr sz="4500" cap="all" spc="225"/>
            </a:pPr>
            <a:r>
              <a:rPr lang="en-US"/>
              <a:t> </a:t>
            </a:r>
            <a:endParaRPr/>
          </a:p>
        </p:txBody>
      </p:sp>
      <p:sp>
        <p:nvSpPr>
          <p:cNvPr id="2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31" name="Title Text"/>
          <p:cNvSpPr txBox="1">
            <a:spLocks noGrp="1"/>
          </p:cNvSpPr>
          <p:nvPr>
            <p:ph type="title"/>
          </p:nvPr>
        </p:nvSpPr>
        <p:spPr>
          <a:xfrm>
            <a:off x="1016000" y="1012185"/>
            <a:ext cx="10972800" cy="762001"/>
          </a:xfrm>
          <a:prstGeom prst="rect">
            <a:avLst/>
          </a:prstGeom>
        </p:spPr>
        <p:txBody>
          <a:bodyPr anchor="ctr"/>
          <a:lstStyle>
            <a:lvl1pPr>
              <a:defRPr>
                <a:solidFill>
                  <a:srgbClr val="282828"/>
                </a:solidFill>
              </a:defRPr>
            </a:lvl1pPr>
          </a:lstStyle>
          <a:p>
            <a:r>
              <a:rPr lang="es-ES"/>
              <a:t>Haga clic para modificar el estilo de título del patrón</a:t>
            </a:r>
            <a:endParaRPr/>
          </a:p>
        </p:txBody>
      </p:sp>
      <p:sp>
        <p:nvSpPr>
          <p:cNvPr id="232" name="Image"/>
          <p:cNvSpPr>
            <a:spLocks noGrp="1"/>
          </p:cNvSpPr>
          <p:nvPr>
            <p:ph type="pic" sz="quarter" idx="14"/>
          </p:nvPr>
        </p:nvSpPr>
        <p:spPr>
          <a:xfrm>
            <a:off x="1016000" y="2916599"/>
            <a:ext cx="3810000" cy="5136445"/>
          </a:xfrm>
          <a:prstGeom prst="rect">
            <a:avLst/>
          </a:prstGeom>
        </p:spPr>
        <p:txBody>
          <a:bodyPr lIns="91439" tIns="45719" rIns="91439" bIns="45719"/>
          <a:lstStyle/>
          <a:p>
            <a:r>
              <a:rPr lang="es-ES"/>
              <a:t>Haga clic en el icono para agregar una imagen</a:t>
            </a:r>
            <a:endParaRPr/>
          </a:p>
        </p:txBody>
      </p:sp>
      <p:sp>
        <p:nvSpPr>
          <p:cNvPr id="233" name="Image"/>
          <p:cNvSpPr>
            <a:spLocks noGrp="1"/>
          </p:cNvSpPr>
          <p:nvPr>
            <p:ph type="pic" sz="quarter" idx="15"/>
          </p:nvPr>
        </p:nvSpPr>
        <p:spPr>
          <a:xfrm>
            <a:off x="1312681" y="3578300"/>
            <a:ext cx="2072922" cy="2843012"/>
          </a:xfrm>
          <a:prstGeom prst="rect">
            <a:avLst/>
          </a:prstGeom>
        </p:spPr>
        <p:txBody>
          <a:bodyPr lIns="91439" tIns="45719" rIns="91439" bIns="45719"/>
          <a:lstStyle/>
          <a:p>
            <a:r>
              <a:rPr lang="es-ES"/>
              <a:t>Haga clic en el icono para agregar una imagen</a:t>
            </a:r>
            <a:endParaRPr/>
          </a:p>
        </p:txBody>
      </p:sp>
      <p:sp>
        <p:nvSpPr>
          <p:cNvPr id="234" name="Circle"/>
          <p:cNvSpPr>
            <a:spLocks noGrp="1"/>
          </p:cNvSpPr>
          <p:nvPr>
            <p:ph type="body" sz="quarter" idx="16" hasCustomPrompt="1"/>
          </p:nvPr>
        </p:nvSpPr>
        <p:spPr>
          <a:xfrm>
            <a:off x="5715000" y="2859868"/>
            <a:ext cx="889000" cy="889001"/>
          </a:xfrm>
          <a:prstGeom prst="ellipse">
            <a:avLst/>
          </a:prstGeom>
          <a:solidFill>
            <a:srgbClr val="282828"/>
          </a:solidFill>
        </p:spPr>
        <p:txBody>
          <a:bodyPr anchor="ctr"/>
          <a:lstStyle/>
          <a:p>
            <a:pPr>
              <a:lnSpc>
                <a:spcPct val="90000"/>
              </a:lnSpc>
              <a:spcBef>
                <a:spcPts val="0"/>
              </a:spcBef>
              <a:defRPr sz="4500" cap="all" spc="225"/>
            </a:pPr>
            <a:r>
              <a:rPr lang="en-US"/>
              <a:t> </a:t>
            </a:r>
            <a:endParaRPr/>
          </a:p>
        </p:txBody>
      </p:sp>
      <p:sp>
        <p:nvSpPr>
          <p:cNvPr id="235" name="Shape"/>
          <p:cNvSpPr>
            <a:spLocks noGrp="1"/>
          </p:cNvSpPr>
          <p:nvPr>
            <p:ph type="body" sz="quarter" idx="17" hasCustomPrompt="1"/>
          </p:nvPr>
        </p:nvSpPr>
        <p:spPr>
          <a:xfrm>
            <a:off x="6010422" y="3073776"/>
            <a:ext cx="298156" cy="435784"/>
          </a:xfrm>
          <a:custGeom>
            <a:avLst/>
            <a:gdLst/>
            <a:ahLst/>
            <a:cxnLst>
              <a:cxn ang="0">
                <a:pos x="wd2" y="hd2"/>
              </a:cxn>
              <a:cxn ang="5400000">
                <a:pos x="wd2" y="hd2"/>
              </a:cxn>
              <a:cxn ang="10800000">
                <a:pos x="wd2" y="hd2"/>
              </a:cxn>
              <a:cxn ang="16200000">
                <a:pos x="wd2" y="hd2"/>
              </a:cxn>
            </a:cxnLst>
            <a:rect l="0" t="0" r="r" b="b"/>
            <a:pathLst>
              <a:path w="21600" h="21600" extrusionOk="0">
                <a:moveTo>
                  <a:pt x="16230" y="9805"/>
                </a:moveTo>
                <a:lnTo>
                  <a:pt x="5039" y="9805"/>
                </a:lnTo>
                <a:cubicBezTo>
                  <a:pt x="5034" y="8696"/>
                  <a:pt x="5023" y="6475"/>
                  <a:pt x="5023" y="6246"/>
                </a:cubicBezTo>
                <a:cubicBezTo>
                  <a:pt x="5023" y="4129"/>
                  <a:pt x="7532" y="2413"/>
                  <a:pt x="10626" y="2413"/>
                </a:cubicBezTo>
                <a:cubicBezTo>
                  <a:pt x="13721" y="2413"/>
                  <a:pt x="16230" y="4129"/>
                  <a:pt x="16230" y="6246"/>
                </a:cubicBezTo>
                <a:cubicBezTo>
                  <a:pt x="16230" y="6478"/>
                  <a:pt x="16230" y="8728"/>
                  <a:pt x="16230" y="9805"/>
                </a:cubicBezTo>
                <a:close/>
                <a:moveTo>
                  <a:pt x="20930" y="9805"/>
                </a:moveTo>
                <a:lnTo>
                  <a:pt x="19756" y="9805"/>
                </a:lnTo>
                <a:cubicBezTo>
                  <a:pt x="19756" y="8834"/>
                  <a:pt x="19756" y="7434"/>
                  <a:pt x="19756" y="6246"/>
                </a:cubicBezTo>
                <a:cubicBezTo>
                  <a:pt x="19756" y="2797"/>
                  <a:pt x="15669" y="0"/>
                  <a:pt x="10626" y="0"/>
                </a:cubicBezTo>
                <a:cubicBezTo>
                  <a:pt x="5584" y="0"/>
                  <a:pt x="1497" y="2797"/>
                  <a:pt x="1497" y="6246"/>
                </a:cubicBezTo>
                <a:cubicBezTo>
                  <a:pt x="1497" y="7618"/>
                  <a:pt x="1497" y="9023"/>
                  <a:pt x="1497" y="9805"/>
                </a:cubicBezTo>
                <a:lnTo>
                  <a:pt x="670" y="9805"/>
                </a:lnTo>
                <a:cubicBezTo>
                  <a:pt x="485" y="9805"/>
                  <a:pt x="317" y="9856"/>
                  <a:pt x="196" y="9939"/>
                </a:cubicBezTo>
                <a:cubicBezTo>
                  <a:pt x="75" y="10022"/>
                  <a:pt x="0" y="10136"/>
                  <a:pt x="0" y="10263"/>
                </a:cubicBezTo>
                <a:lnTo>
                  <a:pt x="0" y="21142"/>
                </a:lnTo>
                <a:cubicBezTo>
                  <a:pt x="0" y="21268"/>
                  <a:pt x="75" y="21383"/>
                  <a:pt x="196" y="21466"/>
                </a:cubicBezTo>
                <a:cubicBezTo>
                  <a:pt x="317" y="21549"/>
                  <a:pt x="485" y="21600"/>
                  <a:pt x="670" y="21600"/>
                </a:cubicBezTo>
                <a:lnTo>
                  <a:pt x="20930" y="21600"/>
                </a:lnTo>
                <a:cubicBezTo>
                  <a:pt x="21115" y="21600"/>
                  <a:pt x="21282" y="21549"/>
                  <a:pt x="21404" y="21466"/>
                </a:cubicBezTo>
                <a:cubicBezTo>
                  <a:pt x="21525" y="21383"/>
                  <a:pt x="21600" y="21268"/>
                  <a:pt x="21600" y="21142"/>
                </a:cubicBezTo>
                <a:lnTo>
                  <a:pt x="21600" y="10263"/>
                </a:lnTo>
                <a:cubicBezTo>
                  <a:pt x="21600" y="10136"/>
                  <a:pt x="21525" y="10022"/>
                  <a:pt x="21404" y="9939"/>
                </a:cubicBezTo>
                <a:cubicBezTo>
                  <a:pt x="21282" y="9856"/>
                  <a:pt x="21115" y="9805"/>
                  <a:pt x="20930" y="9805"/>
                </a:cubicBezTo>
                <a:close/>
              </a:path>
            </a:pathLst>
          </a:custGeom>
          <a:solidFill>
            <a:srgbClr val="FFFFFF"/>
          </a:solidFill>
        </p:spPr>
        <p:txBody>
          <a:bodyPr anchor="ctr"/>
          <a:lstStyle/>
          <a:p>
            <a:pPr algn="ctr">
              <a:spcBef>
                <a:spcPts val="0"/>
              </a:spcBef>
              <a:defRPr sz="1700" b="0">
                <a:solidFill>
                  <a:srgbClr val="282828"/>
                </a:solidFill>
              </a:defRPr>
            </a:pPr>
            <a:r>
              <a:rPr lang="en-US"/>
              <a:t> </a:t>
            </a:r>
            <a:endParaRPr/>
          </a:p>
        </p:txBody>
      </p:sp>
      <p:sp>
        <p:nvSpPr>
          <p:cNvPr id="236" name="Subtitle Text Goes Here"/>
          <p:cNvSpPr txBox="1">
            <a:spLocks noGrp="1"/>
          </p:cNvSpPr>
          <p:nvPr>
            <p:ph type="body" sz="quarter" idx="18"/>
          </p:nvPr>
        </p:nvSpPr>
        <p:spPr>
          <a:xfrm>
            <a:off x="6908800" y="2799010"/>
            <a:ext cx="5080000" cy="448360"/>
          </a:xfrm>
          <a:prstGeom prst="rect">
            <a:avLst/>
          </a:prstGeom>
        </p:spPr>
        <p:txBody>
          <a:bodyPr anchor="ctr"/>
          <a:lstStyle>
            <a:lvl1pPr>
              <a:defRPr sz="2200">
                <a:solidFill>
                  <a:srgbClr val="282828"/>
                </a:solidFill>
              </a:defRPr>
            </a:lvl1pPr>
          </a:lstStyle>
          <a:p>
            <a:pPr lvl="0"/>
            <a:r>
              <a:rPr lang="es-ES"/>
              <a:t>Haga clic para modificar los estilos de texto del patrón</a:t>
            </a:r>
          </a:p>
        </p:txBody>
      </p:sp>
      <p:sp>
        <p:nvSpPr>
          <p:cNvPr id="237" name="Integer posuere erat a ante venenatis dapibus posuere velit aliquet. Aenean lacinia bibendum nulla sed consectetur."/>
          <p:cNvSpPr txBox="1">
            <a:spLocks noGrp="1"/>
          </p:cNvSpPr>
          <p:nvPr>
            <p:ph type="body" sz="quarter" idx="19"/>
          </p:nvPr>
        </p:nvSpPr>
        <p:spPr>
          <a:xfrm>
            <a:off x="6908800" y="3234669"/>
            <a:ext cx="5080000" cy="883841"/>
          </a:xfrm>
          <a:prstGeom prst="rect">
            <a:avLst/>
          </a:prstGeom>
        </p:spPr>
        <p:txBody>
          <a:bodyPr/>
          <a:lstStyle>
            <a:lvl1pPr>
              <a:spcBef>
                <a:spcPts val="0"/>
              </a:spcBef>
              <a:defRPr sz="1700" b="0">
                <a:solidFill>
                  <a:srgbClr val="282828"/>
                </a:solidFill>
              </a:defRPr>
            </a:lvl1pPr>
          </a:lstStyle>
          <a:p>
            <a:pPr lvl="0"/>
            <a:r>
              <a:rPr lang="es-ES"/>
              <a:t>Haga clic para modificar los estilos de texto del patrón</a:t>
            </a:r>
          </a:p>
        </p:txBody>
      </p:sp>
      <p:sp>
        <p:nvSpPr>
          <p:cNvPr id="238" name="Circle"/>
          <p:cNvSpPr>
            <a:spLocks noGrp="1"/>
          </p:cNvSpPr>
          <p:nvPr>
            <p:ph type="body" sz="quarter" idx="20" hasCustomPrompt="1"/>
          </p:nvPr>
        </p:nvSpPr>
        <p:spPr>
          <a:xfrm>
            <a:off x="5715000" y="4857858"/>
            <a:ext cx="889000" cy="889001"/>
          </a:xfrm>
          <a:prstGeom prst="ellipse">
            <a:avLst/>
          </a:prstGeom>
          <a:solidFill>
            <a:srgbClr val="282828"/>
          </a:solidFill>
        </p:spPr>
        <p:txBody>
          <a:bodyPr anchor="ctr"/>
          <a:lstStyle/>
          <a:p>
            <a:pPr>
              <a:lnSpc>
                <a:spcPct val="90000"/>
              </a:lnSpc>
              <a:spcBef>
                <a:spcPts val="0"/>
              </a:spcBef>
              <a:defRPr sz="4500" cap="all" spc="225"/>
            </a:pPr>
            <a:r>
              <a:rPr lang="en-US"/>
              <a:t> </a:t>
            </a:r>
            <a:endParaRPr/>
          </a:p>
        </p:txBody>
      </p:sp>
      <p:sp>
        <p:nvSpPr>
          <p:cNvPr id="239" name="Shape"/>
          <p:cNvSpPr>
            <a:spLocks noGrp="1"/>
          </p:cNvSpPr>
          <p:nvPr>
            <p:ph type="body" sz="quarter" idx="21" hasCustomPrompt="1"/>
          </p:nvPr>
        </p:nvSpPr>
        <p:spPr>
          <a:xfrm>
            <a:off x="5950505" y="5129289"/>
            <a:ext cx="417990" cy="346138"/>
          </a:xfrm>
          <a:custGeom>
            <a:avLst/>
            <a:gdLst/>
            <a:ahLst/>
            <a:cxnLst>
              <a:cxn ang="0">
                <a:pos x="wd2" y="hd2"/>
              </a:cxn>
              <a:cxn ang="5400000">
                <a:pos x="wd2" y="hd2"/>
              </a:cxn>
              <a:cxn ang="10800000">
                <a:pos x="wd2" y="hd2"/>
              </a:cxn>
              <a:cxn ang="16200000">
                <a:pos x="wd2" y="hd2"/>
              </a:cxn>
            </a:cxnLst>
            <a:rect l="0" t="0" r="r" b="b"/>
            <a:pathLst>
              <a:path w="21600" h="21600" extrusionOk="0">
                <a:moveTo>
                  <a:pt x="10862" y="0"/>
                </a:moveTo>
                <a:cubicBezTo>
                  <a:pt x="4931" y="0"/>
                  <a:pt x="123" y="4398"/>
                  <a:pt x="123" y="9822"/>
                </a:cubicBezTo>
                <a:cubicBezTo>
                  <a:pt x="123" y="12217"/>
                  <a:pt x="1062" y="14412"/>
                  <a:pt x="2620" y="16116"/>
                </a:cubicBezTo>
                <a:lnTo>
                  <a:pt x="0" y="21600"/>
                </a:lnTo>
                <a:lnTo>
                  <a:pt x="5856" y="18510"/>
                </a:lnTo>
                <a:cubicBezTo>
                  <a:pt x="7351" y="19232"/>
                  <a:pt x="9053" y="19644"/>
                  <a:pt x="10862" y="19644"/>
                </a:cubicBezTo>
                <a:cubicBezTo>
                  <a:pt x="16792" y="19644"/>
                  <a:pt x="21600" y="15246"/>
                  <a:pt x="21600" y="9822"/>
                </a:cubicBezTo>
                <a:cubicBezTo>
                  <a:pt x="21600" y="4398"/>
                  <a:pt x="16792" y="0"/>
                  <a:pt x="10862" y="0"/>
                </a:cubicBezTo>
                <a:close/>
              </a:path>
            </a:pathLst>
          </a:custGeom>
          <a:solidFill>
            <a:srgbClr val="FFFFFF"/>
          </a:solidFill>
        </p:spPr>
        <p:txBody>
          <a:bodyPr anchor="ctr"/>
          <a:lstStyle/>
          <a:p>
            <a:pPr algn="ctr">
              <a:spcBef>
                <a:spcPts val="0"/>
              </a:spcBef>
              <a:defRPr sz="1700" b="0">
                <a:solidFill>
                  <a:srgbClr val="282828"/>
                </a:solidFill>
              </a:defRPr>
            </a:pPr>
            <a:r>
              <a:rPr lang="en-US"/>
              <a:t> </a:t>
            </a:r>
            <a:endParaRPr/>
          </a:p>
        </p:txBody>
      </p:sp>
      <p:sp>
        <p:nvSpPr>
          <p:cNvPr id="240" name="Subtitle Text Goes Here"/>
          <p:cNvSpPr txBox="1">
            <a:spLocks noGrp="1"/>
          </p:cNvSpPr>
          <p:nvPr>
            <p:ph type="body" sz="quarter" idx="22"/>
          </p:nvPr>
        </p:nvSpPr>
        <p:spPr>
          <a:xfrm>
            <a:off x="6908800" y="4808636"/>
            <a:ext cx="5080000" cy="448360"/>
          </a:xfrm>
          <a:prstGeom prst="rect">
            <a:avLst/>
          </a:prstGeom>
        </p:spPr>
        <p:txBody>
          <a:bodyPr anchor="ctr"/>
          <a:lstStyle>
            <a:lvl1pPr>
              <a:defRPr sz="2200">
                <a:solidFill>
                  <a:srgbClr val="282828"/>
                </a:solidFill>
              </a:defRPr>
            </a:lvl1pPr>
          </a:lstStyle>
          <a:p>
            <a:pPr lvl="0"/>
            <a:r>
              <a:rPr lang="es-ES"/>
              <a:t>Haga clic para modificar los estilos de texto del patrón</a:t>
            </a:r>
          </a:p>
        </p:txBody>
      </p:sp>
      <p:sp>
        <p:nvSpPr>
          <p:cNvPr id="241" name="Integer posuere erat a ante venenatis dapibus posuere velit aliquet. Etiam porta sem malesuada magna mollis euismod."/>
          <p:cNvSpPr txBox="1">
            <a:spLocks noGrp="1"/>
          </p:cNvSpPr>
          <p:nvPr>
            <p:ph type="body" sz="quarter" idx="23"/>
          </p:nvPr>
        </p:nvSpPr>
        <p:spPr>
          <a:xfrm>
            <a:off x="6908800" y="5244295"/>
            <a:ext cx="5080000" cy="883841"/>
          </a:xfrm>
          <a:prstGeom prst="rect">
            <a:avLst/>
          </a:prstGeom>
        </p:spPr>
        <p:txBody>
          <a:bodyPr/>
          <a:lstStyle>
            <a:lvl1pPr>
              <a:spcBef>
                <a:spcPts val="0"/>
              </a:spcBef>
              <a:defRPr sz="1700" b="0">
                <a:solidFill>
                  <a:srgbClr val="282828"/>
                </a:solidFill>
              </a:defRPr>
            </a:lvl1pPr>
          </a:lstStyle>
          <a:p>
            <a:pPr lvl="0"/>
            <a:r>
              <a:rPr lang="es-ES"/>
              <a:t>Haga clic para modificar los estilos de texto del patrón</a:t>
            </a:r>
          </a:p>
        </p:txBody>
      </p:sp>
      <p:sp>
        <p:nvSpPr>
          <p:cNvPr id="242" name="Circle"/>
          <p:cNvSpPr>
            <a:spLocks noGrp="1"/>
          </p:cNvSpPr>
          <p:nvPr>
            <p:ph type="body" sz="quarter" idx="24" hasCustomPrompt="1"/>
          </p:nvPr>
        </p:nvSpPr>
        <p:spPr>
          <a:xfrm>
            <a:off x="5715000" y="6869062"/>
            <a:ext cx="889000" cy="889001"/>
          </a:xfrm>
          <a:prstGeom prst="ellipse">
            <a:avLst/>
          </a:prstGeom>
          <a:solidFill>
            <a:srgbClr val="282828"/>
          </a:solidFill>
        </p:spPr>
        <p:txBody>
          <a:bodyPr anchor="ctr"/>
          <a:lstStyle/>
          <a:p>
            <a:pPr>
              <a:lnSpc>
                <a:spcPct val="90000"/>
              </a:lnSpc>
              <a:spcBef>
                <a:spcPts val="0"/>
              </a:spcBef>
              <a:defRPr sz="4500" cap="all" spc="225"/>
            </a:pPr>
            <a:r>
              <a:rPr lang="en-US"/>
              <a:t> </a:t>
            </a:r>
            <a:endParaRPr/>
          </a:p>
        </p:txBody>
      </p:sp>
      <p:sp>
        <p:nvSpPr>
          <p:cNvPr id="243" name="Shape"/>
          <p:cNvSpPr>
            <a:spLocks noGrp="1"/>
          </p:cNvSpPr>
          <p:nvPr>
            <p:ph type="body" sz="quarter" idx="25" hasCustomPrompt="1"/>
          </p:nvPr>
        </p:nvSpPr>
        <p:spPr>
          <a:xfrm>
            <a:off x="5916061" y="7106474"/>
            <a:ext cx="486878" cy="414178"/>
          </a:xfrm>
          <a:custGeom>
            <a:avLst/>
            <a:gdLst/>
            <a:ahLst/>
            <a:cxnLst>
              <a:cxn ang="0">
                <a:pos x="wd2" y="hd2"/>
              </a:cxn>
              <a:cxn ang="5400000">
                <a:pos x="wd2" y="hd2"/>
              </a:cxn>
              <a:cxn ang="10800000">
                <a:pos x="wd2" y="hd2"/>
              </a:cxn>
              <a:cxn ang="16200000">
                <a:pos x="wd2" y="hd2"/>
              </a:cxn>
            </a:cxnLst>
            <a:rect l="0" t="0" r="r" b="b"/>
            <a:pathLst>
              <a:path w="21600" h="21600" extrusionOk="0">
                <a:moveTo>
                  <a:pt x="0" y="10915"/>
                </a:moveTo>
                <a:lnTo>
                  <a:pt x="1955" y="8502"/>
                </a:lnTo>
                <a:lnTo>
                  <a:pt x="7135" y="14017"/>
                </a:lnTo>
                <a:cubicBezTo>
                  <a:pt x="7135" y="14017"/>
                  <a:pt x="14661" y="4136"/>
                  <a:pt x="20427" y="0"/>
                </a:cubicBezTo>
                <a:cubicBezTo>
                  <a:pt x="20916" y="574"/>
                  <a:pt x="21600" y="1723"/>
                  <a:pt x="21600" y="1723"/>
                </a:cubicBezTo>
                <a:cubicBezTo>
                  <a:pt x="21600" y="1723"/>
                  <a:pt x="15345" y="9881"/>
                  <a:pt x="8405" y="21600"/>
                </a:cubicBezTo>
                <a:cubicBezTo>
                  <a:pt x="4203" y="16889"/>
                  <a:pt x="0" y="10915"/>
                  <a:pt x="0" y="10915"/>
                </a:cubicBezTo>
                <a:close/>
              </a:path>
            </a:pathLst>
          </a:custGeom>
          <a:solidFill>
            <a:srgbClr val="FFFFFF"/>
          </a:solidFill>
        </p:spPr>
        <p:txBody>
          <a:bodyPr anchor="ctr"/>
          <a:lstStyle/>
          <a:p>
            <a:pPr algn="ctr">
              <a:spcBef>
                <a:spcPts val="0"/>
              </a:spcBef>
              <a:defRPr sz="1700" b="0">
                <a:solidFill>
                  <a:srgbClr val="282828"/>
                </a:solidFill>
              </a:defRPr>
            </a:pPr>
            <a:r>
              <a:rPr lang="en-US"/>
              <a:t> </a:t>
            </a:r>
            <a:endParaRPr/>
          </a:p>
        </p:txBody>
      </p:sp>
      <p:sp>
        <p:nvSpPr>
          <p:cNvPr id="244" name="Subtitle Text Goes Here"/>
          <p:cNvSpPr txBox="1">
            <a:spLocks noGrp="1"/>
          </p:cNvSpPr>
          <p:nvPr>
            <p:ph type="body" sz="quarter" idx="26"/>
          </p:nvPr>
        </p:nvSpPr>
        <p:spPr>
          <a:xfrm>
            <a:off x="6908800" y="6818262"/>
            <a:ext cx="5080000" cy="448360"/>
          </a:xfrm>
          <a:prstGeom prst="rect">
            <a:avLst/>
          </a:prstGeom>
        </p:spPr>
        <p:txBody>
          <a:bodyPr anchor="ctr"/>
          <a:lstStyle>
            <a:lvl1pPr>
              <a:defRPr sz="2200">
                <a:solidFill>
                  <a:srgbClr val="282828"/>
                </a:solidFill>
              </a:defRPr>
            </a:lvl1pPr>
          </a:lstStyle>
          <a:p>
            <a:pPr lvl="0"/>
            <a:r>
              <a:rPr lang="es-ES"/>
              <a:t>Haga clic para modificar los estilos de texto del patrón</a:t>
            </a:r>
          </a:p>
        </p:txBody>
      </p:sp>
      <p:sp>
        <p:nvSpPr>
          <p:cNvPr id="245" name="Cras justo odio, dapibus ac facilisis in, egestas eget quam. Lorem ipsum dolor sit amet, adipiscing elit. Nulla vitae elit libero, a pharetra augue."/>
          <p:cNvSpPr txBox="1">
            <a:spLocks noGrp="1"/>
          </p:cNvSpPr>
          <p:nvPr>
            <p:ph type="body" sz="quarter" idx="27"/>
          </p:nvPr>
        </p:nvSpPr>
        <p:spPr>
          <a:xfrm>
            <a:off x="6908800" y="7253921"/>
            <a:ext cx="5080000" cy="883841"/>
          </a:xfrm>
          <a:prstGeom prst="rect">
            <a:avLst/>
          </a:prstGeom>
        </p:spPr>
        <p:txBody>
          <a:bodyPr/>
          <a:lstStyle>
            <a:lvl1pPr>
              <a:spcBef>
                <a:spcPts val="0"/>
              </a:spcBef>
              <a:defRPr sz="1700" b="0">
                <a:solidFill>
                  <a:srgbClr val="282828"/>
                </a:solidFill>
              </a:defRPr>
            </a:lvl1pPr>
          </a:lstStyle>
          <a:p>
            <a:pPr lvl="0"/>
            <a:r>
              <a:rPr lang="es-ES"/>
              <a:t>Haga clic para modificar los estilos de texto del patrón</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14">
    <p:bg>
      <p:bgPr>
        <a:solidFill>
          <a:srgbClr val="282828"/>
        </a:solidFill>
        <a:effectLst/>
      </p:bgPr>
    </p:bg>
    <p:spTree>
      <p:nvGrpSpPr>
        <p:cNvPr id="1" name=""/>
        <p:cNvGrpSpPr/>
        <p:nvPr/>
      </p:nvGrpSpPr>
      <p:grpSpPr>
        <a:xfrm>
          <a:off x="0" y="0"/>
          <a:ext cx="0" cy="0"/>
          <a:chOff x="0" y="0"/>
          <a:chExt cx="0" cy="0"/>
        </a:xfrm>
      </p:grpSpPr>
      <p:sp>
        <p:nvSpPr>
          <p:cNvPr id="283" name="Rectangle"/>
          <p:cNvSpPr>
            <a:spLocks noGrp="1"/>
          </p:cNvSpPr>
          <p:nvPr>
            <p:ph type="body" sz="quarter" idx="13" hasCustomPrompt="1"/>
          </p:nvPr>
        </p:nvSpPr>
        <p:spPr>
          <a:xfrm>
            <a:off x="12194264" y="9305241"/>
            <a:ext cx="506926" cy="448359"/>
          </a:xfrm>
          <a:prstGeom prst="rect">
            <a:avLst/>
          </a:prstGeom>
          <a:solidFill>
            <a:srgbClr val="282828"/>
          </a:solidFill>
        </p:spPr>
        <p:txBody>
          <a:bodyPr anchor="ctr"/>
          <a:lstStyle/>
          <a:p>
            <a:pPr>
              <a:lnSpc>
                <a:spcPct val="90000"/>
              </a:lnSpc>
              <a:spcBef>
                <a:spcPts val="0"/>
              </a:spcBef>
              <a:defRPr sz="4500" cap="all" spc="225"/>
            </a:pPr>
            <a:r>
              <a:rPr lang="en-US"/>
              <a:t> </a:t>
            </a:r>
            <a:endParaRPr/>
          </a:p>
        </p:txBody>
      </p:sp>
      <p:sp>
        <p:nvSpPr>
          <p:cNvPr id="284" name="Image"/>
          <p:cNvSpPr>
            <a:spLocks noGrp="1"/>
          </p:cNvSpPr>
          <p:nvPr>
            <p:ph type="pic" idx="14"/>
          </p:nvPr>
        </p:nvSpPr>
        <p:spPr>
          <a:xfrm>
            <a:off x="-16493" y="-30560"/>
            <a:ext cx="13021293" cy="9753601"/>
          </a:xfrm>
          <a:prstGeom prst="rect">
            <a:avLst/>
          </a:prstGeom>
        </p:spPr>
        <p:txBody>
          <a:bodyPr lIns="91439" tIns="45719" rIns="91439" bIns="45719"/>
          <a:lstStyle/>
          <a:p>
            <a:r>
              <a:rPr lang="es-ES"/>
              <a:t>Haga clic en el icono para agregar una imagen</a:t>
            </a:r>
            <a:endParaRPr/>
          </a:p>
        </p:txBody>
      </p:sp>
      <p:sp>
        <p:nvSpPr>
          <p:cNvPr id="285" name="Ultricies Cras"/>
          <p:cNvSpPr>
            <a:spLocks noGrp="1"/>
          </p:cNvSpPr>
          <p:nvPr>
            <p:ph type="body" sz="quarter" idx="15"/>
          </p:nvPr>
        </p:nvSpPr>
        <p:spPr>
          <a:xfrm>
            <a:off x="1016000" y="4571012"/>
            <a:ext cx="5715000" cy="762001"/>
          </a:xfrm>
          <a:prstGeom prst="rect">
            <a:avLst/>
          </a:prstGeom>
          <a:solidFill>
            <a:srgbClr val="FFFFFF"/>
          </a:solidFill>
        </p:spPr>
        <p:txBody>
          <a:bodyPr anchor="ctr"/>
          <a:lstStyle>
            <a:lvl1pPr algn="ctr">
              <a:lnSpc>
                <a:spcPct val="90000"/>
              </a:lnSpc>
              <a:spcBef>
                <a:spcPts val="0"/>
              </a:spcBef>
              <a:defRPr sz="4500" cap="all" spc="225">
                <a:solidFill>
                  <a:srgbClr val="282828"/>
                </a:solidFill>
              </a:defRPr>
            </a:lvl1pPr>
          </a:lstStyle>
          <a:p>
            <a:pPr lvl="0"/>
            <a:r>
              <a:rPr lang="es-ES"/>
              <a:t>Haga clic para modificar los estilos de texto del patrón</a:t>
            </a:r>
          </a:p>
        </p:txBody>
      </p:sp>
      <p:sp>
        <p:nvSpPr>
          <p:cNvPr id="286" name="Dolor Elit"/>
          <p:cNvSpPr>
            <a:spLocks noGrp="1"/>
          </p:cNvSpPr>
          <p:nvPr>
            <p:ph type="body" sz="quarter" idx="16"/>
          </p:nvPr>
        </p:nvSpPr>
        <p:spPr>
          <a:xfrm>
            <a:off x="7543800" y="4571012"/>
            <a:ext cx="4445000" cy="762001"/>
          </a:xfrm>
          <a:prstGeom prst="rect">
            <a:avLst/>
          </a:prstGeom>
          <a:solidFill>
            <a:srgbClr val="FFFFFF"/>
          </a:solidFill>
        </p:spPr>
        <p:txBody>
          <a:bodyPr anchor="ctr"/>
          <a:lstStyle>
            <a:lvl1pPr algn="ctr">
              <a:lnSpc>
                <a:spcPct val="90000"/>
              </a:lnSpc>
              <a:spcBef>
                <a:spcPts val="0"/>
              </a:spcBef>
              <a:defRPr sz="4500" cap="all" spc="225">
                <a:solidFill>
                  <a:srgbClr val="282828"/>
                </a:solidFill>
              </a:defRPr>
            </a:lvl1pPr>
          </a:lstStyle>
          <a:p>
            <a:pPr lvl="0"/>
            <a:r>
              <a:rPr lang="es-ES"/>
              <a:t>Haga clic para modificar los estilos de texto del patrón</a:t>
            </a:r>
          </a:p>
        </p:txBody>
      </p:sp>
      <p:sp>
        <p:nvSpPr>
          <p:cNvPr id="287" name="Inceptos Sit"/>
          <p:cNvSpPr>
            <a:spLocks noGrp="1"/>
          </p:cNvSpPr>
          <p:nvPr>
            <p:ph type="body" sz="quarter" idx="17"/>
          </p:nvPr>
        </p:nvSpPr>
        <p:spPr>
          <a:xfrm>
            <a:off x="1016000" y="5777512"/>
            <a:ext cx="5080000" cy="762001"/>
          </a:xfrm>
          <a:prstGeom prst="rect">
            <a:avLst/>
          </a:prstGeom>
          <a:solidFill>
            <a:srgbClr val="FFFFFF"/>
          </a:solidFill>
        </p:spPr>
        <p:txBody>
          <a:bodyPr anchor="ctr"/>
          <a:lstStyle>
            <a:lvl1pPr algn="ctr">
              <a:lnSpc>
                <a:spcPct val="90000"/>
              </a:lnSpc>
              <a:spcBef>
                <a:spcPts val="0"/>
              </a:spcBef>
              <a:defRPr sz="4500" cap="all" spc="225">
                <a:solidFill>
                  <a:srgbClr val="282828"/>
                </a:solidFill>
              </a:defRPr>
            </a:lvl1pPr>
          </a:lstStyle>
          <a:p>
            <a:pPr lvl="0"/>
            <a:r>
              <a:rPr lang="es-ES"/>
              <a:t>Haga clic para modificar los estilos de texto del patrón</a:t>
            </a:r>
          </a:p>
        </p:txBody>
      </p:sp>
      <p:sp>
        <p:nvSpPr>
          <p:cNvPr id="288" name="Ridiculus"/>
          <p:cNvSpPr>
            <a:spLocks noGrp="1"/>
          </p:cNvSpPr>
          <p:nvPr>
            <p:ph type="body" sz="quarter" idx="18"/>
          </p:nvPr>
        </p:nvSpPr>
        <p:spPr>
          <a:xfrm>
            <a:off x="6908800" y="5777512"/>
            <a:ext cx="3810000" cy="762001"/>
          </a:xfrm>
          <a:prstGeom prst="rect">
            <a:avLst/>
          </a:prstGeom>
          <a:solidFill>
            <a:srgbClr val="FFFFFF"/>
          </a:solidFill>
        </p:spPr>
        <p:txBody>
          <a:bodyPr anchor="ctr"/>
          <a:lstStyle>
            <a:lvl1pPr algn="ctr">
              <a:lnSpc>
                <a:spcPct val="90000"/>
              </a:lnSpc>
              <a:spcBef>
                <a:spcPts val="0"/>
              </a:spcBef>
              <a:defRPr sz="4500" cap="all" spc="225">
                <a:solidFill>
                  <a:srgbClr val="282828"/>
                </a:solidFill>
              </a:defRPr>
            </a:lvl1pPr>
          </a:lstStyle>
          <a:p>
            <a:pPr lvl="0"/>
            <a:r>
              <a:rPr lang="es-ES"/>
              <a:t>Haga clic para modificar los estilos de texto del patrón</a:t>
            </a:r>
          </a:p>
        </p:txBody>
      </p:sp>
      <p:sp>
        <p:nvSpPr>
          <p:cNvPr id="289" name="Sollicitudin"/>
          <p:cNvSpPr>
            <a:spLocks noGrp="1"/>
          </p:cNvSpPr>
          <p:nvPr>
            <p:ph type="body" sz="quarter" idx="19"/>
          </p:nvPr>
        </p:nvSpPr>
        <p:spPr>
          <a:xfrm>
            <a:off x="6908800" y="6984012"/>
            <a:ext cx="5080000" cy="762001"/>
          </a:xfrm>
          <a:prstGeom prst="rect">
            <a:avLst/>
          </a:prstGeom>
          <a:solidFill>
            <a:srgbClr val="FFFFFF"/>
          </a:solidFill>
        </p:spPr>
        <p:txBody>
          <a:bodyPr anchor="ctr"/>
          <a:lstStyle>
            <a:lvl1pPr algn="ctr">
              <a:lnSpc>
                <a:spcPct val="90000"/>
              </a:lnSpc>
              <a:spcBef>
                <a:spcPts val="0"/>
              </a:spcBef>
              <a:defRPr sz="4500" cap="all" spc="225">
                <a:solidFill>
                  <a:srgbClr val="282828"/>
                </a:solidFill>
              </a:defRPr>
            </a:lvl1pPr>
          </a:lstStyle>
          <a:p>
            <a:pPr lvl="0"/>
            <a:r>
              <a:rPr lang="es-ES"/>
              <a:t>Haga clic para modificar los estilos de texto del patrón</a:t>
            </a:r>
          </a:p>
        </p:txBody>
      </p:sp>
      <p:sp>
        <p:nvSpPr>
          <p:cNvPr id="290" name="Nullam"/>
          <p:cNvSpPr>
            <a:spLocks noGrp="1"/>
          </p:cNvSpPr>
          <p:nvPr>
            <p:ph type="body" sz="quarter" idx="20"/>
          </p:nvPr>
        </p:nvSpPr>
        <p:spPr>
          <a:xfrm>
            <a:off x="1016000" y="6984012"/>
            <a:ext cx="3175000" cy="762001"/>
          </a:xfrm>
          <a:prstGeom prst="rect">
            <a:avLst/>
          </a:prstGeom>
          <a:solidFill>
            <a:srgbClr val="FFFFFF"/>
          </a:solidFill>
        </p:spPr>
        <p:txBody>
          <a:bodyPr anchor="ctr"/>
          <a:lstStyle>
            <a:lvl1pPr algn="ctr">
              <a:lnSpc>
                <a:spcPct val="90000"/>
              </a:lnSpc>
              <a:spcBef>
                <a:spcPts val="0"/>
              </a:spcBef>
              <a:defRPr sz="4500" cap="all" spc="225">
                <a:solidFill>
                  <a:srgbClr val="282828"/>
                </a:solidFill>
              </a:defRPr>
            </a:lvl1pPr>
          </a:lstStyle>
          <a:p>
            <a:pPr lvl="0"/>
            <a:r>
              <a:rPr lang="es-ES"/>
              <a:t>Haga clic para modificar los estilos de texto del patrón</a:t>
            </a:r>
          </a:p>
        </p:txBody>
      </p:sp>
      <p:sp>
        <p:nvSpPr>
          <p:cNvPr id="291" name="un"/>
          <p:cNvSpPr>
            <a:spLocks noGrp="1"/>
          </p:cNvSpPr>
          <p:nvPr>
            <p:ph type="body" sz="quarter" idx="21"/>
          </p:nvPr>
        </p:nvSpPr>
        <p:spPr>
          <a:xfrm>
            <a:off x="4876800" y="6984012"/>
            <a:ext cx="1270000" cy="762001"/>
          </a:xfrm>
          <a:prstGeom prst="rect">
            <a:avLst/>
          </a:prstGeom>
          <a:solidFill>
            <a:srgbClr val="FFFFFF"/>
          </a:solidFill>
        </p:spPr>
        <p:txBody>
          <a:bodyPr anchor="ctr"/>
          <a:lstStyle>
            <a:lvl1pPr algn="ctr">
              <a:lnSpc>
                <a:spcPct val="90000"/>
              </a:lnSpc>
              <a:spcBef>
                <a:spcPts val="0"/>
              </a:spcBef>
              <a:defRPr sz="4500" cap="all" spc="225">
                <a:solidFill>
                  <a:srgbClr val="282828"/>
                </a:solidFill>
              </a:defRPr>
            </a:lvl1pPr>
          </a:lstStyle>
          <a:p>
            <a:pPr lvl="0"/>
            <a:r>
              <a:rPr lang="es-ES"/>
              <a:t>Haga clic para modificar los estilos de texto del patrón</a:t>
            </a:r>
          </a:p>
        </p:txBody>
      </p:sp>
      <p:sp>
        <p:nvSpPr>
          <p:cNvPr id="292" name="Title Text"/>
          <p:cNvSpPr txBox="1">
            <a:spLocks noGrp="1"/>
          </p:cNvSpPr>
          <p:nvPr>
            <p:ph type="title"/>
          </p:nvPr>
        </p:nvSpPr>
        <p:spPr>
          <a:xfrm>
            <a:off x="1016000" y="1019750"/>
            <a:ext cx="10972800" cy="1524001"/>
          </a:xfrm>
          <a:prstGeom prst="rect">
            <a:avLst/>
          </a:prstGeom>
        </p:spPr>
        <p:txBody>
          <a:bodyPr/>
          <a:lstStyle/>
          <a:p>
            <a:r>
              <a:rPr lang="es-ES"/>
              <a:t>Haga clic para modificar el estilo de título del patrón</a:t>
            </a:r>
            <a:endParaRPr/>
          </a:p>
        </p:txBody>
      </p:sp>
      <p:sp>
        <p:nvSpPr>
          <p:cNvPr id="2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19">
    <p:spTree>
      <p:nvGrpSpPr>
        <p:cNvPr id="1" name=""/>
        <p:cNvGrpSpPr/>
        <p:nvPr/>
      </p:nvGrpSpPr>
      <p:grpSpPr>
        <a:xfrm>
          <a:off x="0" y="0"/>
          <a:ext cx="0" cy="0"/>
          <a:chOff x="0" y="0"/>
          <a:chExt cx="0" cy="0"/>
        </a:xfrm>
      </p:grpSpPr>
      <p:sp>
        <p:nvSpPr>
          <p:cNvPr id="365" name="Rectangle"/>
          <p:cNvSpPr>
            <a:spLocks noGrp="1"/>
          </p:cNvSpPr>
          <p:nvPr>
            <p:ph type="body" sz="quarter" idx="13" hasCustomPrompt="1"/>
          </p:nvPr>
        </p:nvSpPr>
        <p:spPr>
          <a:xfrm>
            <a:off x="12194264" y="9305241"/>
            <a:ext cx="506926" cy="448359"/>
          </a:xfrm>
          <a:prstGeom prst="rect">
            <a:avLst/>
          </a:prstGeom>
          <a:solidFill>
            <a:srgbClr val="282828"/>
          </a:solidFill>
        </p:spPr>
        <p:txBody>
          <a:bodyPr anchor="ctr"/>
          <a:lstStyle/>
          <a:p>
            <a:pPr>
              <a:lnSpc>
                <a:spcPct val="90000"/>
              </a:lnSpc>
              <a:spcBef>
                <a:spcPts val="0"/>
              </a:spcBef>
              <a:defRPr sz="4500" cap="all" spc="225"/>
            </a:pPr>
            <a:r>
              <a:rPr lang="en-US"/>
              <a:t> </a:t>
            </a:r>
            <a:endParaRPr/>
          </a:p>
        </p:txBody>
      </p:sp>
      <p:sp>
        <p:nvSpPr>
          <p:cNvPr id="3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67" name="Title Text"/>
          <p:cNvSpPr txBox="1">
            <a:spLocks noGrp="1"/>
          </p:cNvSpPr>
          <p:nvPr>
            <p:ph type="title"/>
          </p:nvPr>
        </p:nvSpPr>
        <p:spPr>
          <a:xfrm>
            <a:off x="1016000" y="1012185"/>
            <a:ext cx="10972800" cy="762001"/>
          </a:xfrm>
          <a:prstGeom prst="rect">
            <a:avLst/>
          </a:prstGeom>
        </p:spPr>
        <p:txBody>
          <a:bodyPr anchor="ctr"/>
          <a:lstStyle>
            <a:lvl1pPr>
              <a:defRPr>
                <a:solidFill>
                  <a:srgbClr val="282828"/>
                </a:solidFill>
              </a:defRPr>
            </a:lvl1pPr>
          </a:lstStyle>
          <a:p>
            <a:r>
              <a:rPr lang="es-ES"/>
              <a:t>Haga clic para modificar el estilo de título del patrón</a:t>
            </a:r>
            <a:endParaRPr/>
          </a:p>
        </p:txBody>
      </p:sp>
      <p:sp>
        <p:nvSpPr>
          <p:cNvPr id="368" name="01"/>
          <p:cNvSpPr>
            <a:spLocks noGrp="1"/>
          </p:cNvSpPr>
          <p:nvPr>
            <p:ph type="body" sz="quarter" idx="14"/>
          </p:nvPr>
        </p:nvSpPr>
        <p:spPr>
          <a:xfrm>
            <a:off x="1016000" y="3026807"/>
            <a:ext cx="952500" cy="952501"/>
          </a:xfrm>
          <a:prstGeom prst="rect">
            <a:avLst/>
          </a:prstGeom>
          <a:solidFill>
            <a:srgbClr val="282828"/>
          </a:solidFill>
        </p:spPr>
        <p:txBody>
          <a:bodyPr anchor="ctr"/>
          <a:lstStyle>
            <a:lvl1pPr algn="ctr">
              <a:lnSpc>
                <a:spcPct val="90000"/>
              </a:lnSpc>
              <a:spcBef>
                <a:spcPts val="0"/>
              </a:spcBef>
              <a:defRPr sz="4500" cap="all" spc="225"/>
            </a:lvl1pPr>
          </a:lstStyle>
          <a:p>
            <a:pPr lvl="0"/>
            <a:r>
              <a:rPr lang="es-ES"/>
              <a:t>Haga clic para modificar los estilos de texto del patrón</a:t>
            </a:r>
          </a:p>
        </p:txBody>
      </p:sp>
      <p:sp>
        <p:nvSpPr>
          <p:cNvPr id="369" name="Subtitle Text Goes Here"/>
          <p:cNvSpPr txBox="1">
            <a:spLocks noGrp="1"/>
          </p:cNvSpPr>
          <p:nvPr>
            <p:ph type="body" sz="quarter" idx="15"/>
          </p:nvPr>
        </p:nvSpPr>
        <p:spPr>
          <a:xfrm>
            <a:off x="2222500" y="2925207"/>
            <a:ext cx="3810000" cy="448359"/>
          </a:xfrm>
          <a:prstGeom prst="rect">
            <a:avLst/>
          </a:prstGeom>
        </p:spPr>
        <p:txBody>
          <a:bodyPr anchor="ctr"/>
          <a:lstStyle>
            <a:lvl1pPr>
              <a:defRPr sz="2200">
                <a:solidFill>
                  <a:srgbClr val="282828"/>
                </a:solidFill>
              </a:defRPr>
            </a:lvl1pPr>
          </a:lstStyle>
          <a:p>
            <a:pPr lvl="0"/>
            <a:r>
              <a:rPr lang="es-ES"/>
              <a:t>Haga clic para modificar los estilos de texto del patrón</a:t>
            </a:r>
          </a:p>
        </p:txBody>
      </p:sp>
      <p:sp>
        <p:nvSpPr>
          <p:cNvPr id="370" name="Donec ullamcorper nulla non metus auctor fringilla. Maecenas faucibus mollis interdum."/>
          <p:cNvSpPr txBox="1">
            <a:spLocks noGrp="1"/>
          </p:cNvSpPr>
          <p:nvPr>
            <p:ph type="body" sz="quarter" idx="16"/>
          </p:nvPr>
        </p:nvSpPr>
        <p:spPr>
          <a:xfrm>
            <a:off x="2222500" y="3360865"/>
            <a:ext cx="3810000" cy="883841"/>
          </a:xfrm>
          <a:prstGeom prst="rect">
            <a:avLst/>
          </a:prstGeom>
        </p:spPr>
        <p:txBody>
          <a:bodyPr/>
          <a:lstStyle>
            <a:lvl1pPr>
              <a:spcBef>
                <a:spcPts val="0"/>
              </a:spcBef>
              <a:defRPr sz="1700" b="0">
                <a:solidFill>
                  <a:srgbClr val="282828"/>
                </a:solidFill>
              </a:defRPr>
            </a:lvl1pPr>
          </a:lstStyle>
          <a:p>
            <a:pPr lvl="0"/>
            <a:r>
              <a:rPr lang="es-ES"/>
              <a:t>Haga clic para modificar los estilos de texto del patrón</a:t>
            </a:r>
          </a:p>
        </p:txBody>
      </p:sp>
      <p:sp>
        <p:nvSpPr>
          <p:cNvPr id="371" name="02"/>
          <p:cNvSpPr>
            <a:spLocks noGrp="1"/>
          </p:cNvSpPr>
          <p:nvPr>
            <p:ph type="body" sz="quarter" idx="17"/>
          </p:nvPr>
        </p:nvSpPr>
        <p:spPr>
          <a:xfrm>
            <a:off x="6972300" y="3026807"/>
            <a:ext cx="952500" cy="952501"/>
          </a:xfrm>
          <a:prstGeom prst="rect">
            <a:avLst/>
          </a:prstGeom>
        </p:spPr>
        <p:txBody>
          <a:bodyPr anchor="ctr"/>
          <a:lstStyle>
            <a:lvl1pPr algn="ctr">
              <a:lnSpc>
                <a:spcPct val="90000"/>
              </a:lnSpc>
              <a:spcBef>
                <a:spcPts val="0"/>
              </a:spcBef>
              <a:defRPr sz="4500" cap="all" spc="225">
                <a:solidFill>
                  <a:srgbClr val="282828"/>
                </a:solidFill>
              </a:defRPr>
            </a:lvl1pPr>
          </a:lstStyle>
          <a:p>
            <a:pPr lvl="0"/>
            <a:r>
              <a:rPr lang="es-ES"/>
              <a:t>Haga clic para modificar los estilos de texto del patrón</a:t>
            </a:r>
          </a:p>
        </p:txBody>
      </p:sp>
      <p:sp>
        <p:nvSpPr>
          <p:cNvPr id="372" name="Subtitle Text Goes Here"/>
          <p:cNvSpPr txBox="1">
            <a:spLocks noGrp="1"/>
          </p:cNvSpPr>
          <p:nvPr>
            <p:ph type="body" sz="quarter" idx="18"/>
          </p:nvPr>
        </p:nvSpPr>
        <p:spPr>
          <a:xfrm>
            <a:off x="8178800" y="2925207"/>
            <a:ext cx="3810000" cy="448359"/>
          </a:xfrm>
          <a:prstGeom prst="rect">
            <a:avLst/>
          </a:prstGeom>
        </p:spPr>
        <p:txBody>
          <a:bodyPr anchor="ctr"/>
          <a:lstStyle>
            <a:lvl1pPr>
              <a:defRPr sz="2200">
                <a:solidFill>
                  <a:srgbClr val="282828"/>
                </a:solidFill>
              </a:defRPr>
            </a:lvl1pPr>
          </a:lstStyle>
          <a:p>
            <a:pPr lvl="0"/>
            <a:r>
              <a:rPr lang="es-ES"/>
              <a:t>Haga clic para modificar los estilos de texto del patrón</a:t>
            </a:r>
          </a:p>
        </p:txBody>
      </p:sp>
      <p:sp>
        <p:nvSpPr>
          <p:cNvPr id="373" name="Aenean lacinia bibendum consectetur. Integer posuere erat a ante venenatis dapibus posuere velit aliquet."/>
          <p:cNvSpPr txBox="1">
            <a:spLocks noGrp="1"/>
          </p:cNvSpPr>
          <p:nvPr>
            <p:ph type="body" sz="quarter" idx="19"/>
          </p:nvPr>
        </p:nvSpPr>
        <p:spPr>
          <a:xfrm>
            <a:off x="8178800" y="3360865"/>
            <a:ext cx="3810000" cy="883841"/>
          </a:xfrm>
          <a:prstGeom prst="rect">
            <a:avLst/>
          </a:prstGeom>
        </p:spPr>
        <p:txBody>
          <a:bodyPr/>
          <a:lstStyle>
            <a:lvl1pPr>
              <a:spcBef>
                <a:spcPts val="0"/>
              </a:spcBef>
              <a:defRPr sz="1700" b="0">
                <a:solidFill>
                  <a:srgbClr val="282828"/>
                </a:solidFill>
              </a:defRPr>
            </a:lvl1pPr>
          </a:lstStyle>
          <a:p>
            <a:pPr lvl="0"/>
            <a:r>
              <a:rPr lang="es-ES"/>
              <a:t>Haga clic para modificar los estilos de texto del patrón</a:t>
            </a:r>
          </a:p>
        </p:txBody>
      </p:sp>
      <p:sp>
        <p:nvSpPr>
          <p:cNvPr id="374" name="03"/>
          <p:cNvSpPr>
            <a:spLocks noGrp="1"/>
          </p:cNvSpPr>
          <p:nvPr>
            <p:ph type="body" sz="quarter" idx="20"/>
          </p:nvPr>
        </p:nvSpPr>
        <p:spPr>
          <a:xfrm>
            <a:off x="1016000" y="5120360"/>
            <a:ext cx="952500" cy="952501"/>
          </a:xfrm>
          <a:prstGeom prst="rect">
            <a:avLst/>
          </a:prstGeom>
        </p:spPr>
        <p:txBody>
          <a:bodyPr anchor="ctr"/>
          <a:lstStyle>
            <a:lvl1pPr algn="ctr">
              <a:lnSpc>
                <a:spcPct val="90000"/>
              </a:lnSpc>
              <a:spcBef>
                <a:spcPts val="0"/>
              </a:spcBef>
              <a:defRPr sz="4500" cap="all" spc="225">
                <a:solidFill>
                  <a:srgbClr val="282828"/>
                </a:solidFill>
              </a:defRPr>
            </a:lvl1pPr>
          </a:lstStyle>
          <a:p>
            <a:pPr lvl="0"/>
            <a:r>
              <a:rPr lang="es-ES"/>
              <a:t>Haga clic para modificar los estilos de texto del patrón</a:t>
            </a:r>
          </a:p>
        </p:txBody>
      </p:sp>
      <p:sp>
        <p:nvSpPr>
          <p:cNvPr id="375" name="Subtitle Text Goes Here"/>
          <p:cNvSpPr txBox="1">
            <a:spLocks noGrp="1"/>
          </p:cNvSpPr>
          <p:nvPr>
            <p:ph type="body" sz="quarter" idx="21"/>
          </p:nvPr>
        </p:nvSpPr>
        <p:spPr>
          <a:xfrm>
            <a:off x="2222500" y="5018760"/>
            <a:ext cx="3810000" cy="448360"/>
          </a:xfrm>
          <a:prstGeom prst="rect">
            <a:avLst/>
          </a:prstGeom>
        </p:spPr>
        <p:txBody>
          <a:bodyPr anchor="ctr"/>
          <a:lstStyle>
            <a:lvl1pPr>
              <a:defRPr sz="2200">
                <a:solidFill>
                  <a:srgbClr val="282828"/>
                </a:solidFill>
              </a:defRPr>
            </a:lvl1pPr>
          </a:lstStyle>
          <a:p>
            <a:pPr lvl="0"/>
            <a:r>
              <a:rPr lang="es-ES"/>
              <a:t>Haga clic para modificar los estilos de texto del patrón</a:t>
            </a:r>
          </a:p>
        </p:txBody>
      </p:sp>
      <p:sp>
        <p:nvSpPr>
          <p:cNvPr id="376" name="Vestibulum id ligula porta euismod semper. Cras mattis consectetur purus sit amet fermentum."/>
          <p:cNvSpPr txBox="1">
            <a:spLocks noGrp="1"/>
          </p:cNvSpPr>
          <p:nvPr>
            <p:ph type="body" sz="quarter" idx="22"/>
          </p:nvPr>
        </p:nvSpPr>
        <p:spPr>
          <a:xfrm>
            <a:off x="2222500" y="5454419"/>
            <a:ext cx="3810000" cy="883840"/>
          </a:xfrm>
          <a:prstGeom prst="rect">
            <a:avLst/>
          </a:prstGeom>
        </p:spPr>
        <p:txBody>
          <a:bodyPr/>
          <a:lstStyle>
            <a:lvl1pPr>
              <a:spcBef>
                <a:spcPts val="0"/>
              </a:spcBef>
              <a:defRPr sz="1700" b="0">
                <a:solidFill>
                  <a:srgbClr val="282828"/>
                </a:solidFill>
              </a:defRPr>
            </a:lvl1pPr>
          </a:lstStyle>
          <a:p>
            <a:pPr lvl="0"/>
            <a:r>
              <a:rPr lang="es-ES"/>
              <a:t>Haga clic para modificar los estilos de texto del patrón</a:t>
            </a:r>
          </a:p>
        </p:txBody>
      </p:sp>
      <p:sp>
        <p:nvSpPr>
          <p:cNvPr id="377" name="04"/>
          <p:cNvSpPr>
            <a:spLocks noGrp="1"/>
          </p:cNvSpPr>
          <p:nvPr>
            <p:ph type="body" sz="quarter" idx="23"/>
          </p:nvPr>
        </p:nvSpPr>
        <p:spPr>
          <a:xfrm>
            <a:off x="6972300" y="5120360"/>
            <a:ext cx="952500" cy="952501"/>
          </a:xfrm>
          <a:prstGeom prst="rect">
            <a:avLst/>
          </a:prstGeom>
        </p:spPr>
        <p:txBody>
          <a:bodyPr anchor="ctr"/>
          <a:lstStyle>
            <a:lvl1pPr algn="ctr">
              <a:lnSpc>
                <a:spcPct val="90000"/>
              </a:lnSpc>
              <a:spcBef>
                <a:spcPts val="0"/>
              </a:spcBef>
              <a:defRPr sz="4500" cap="all" spc="225">
                <a:solidFill>
                  <a:srgbClr val="282828"/>
                </a:solidFill>
              </a:defRPr>
            </a:lvl1pPr>
          </a:lstStyle>
          <a:p>
            <a:pPr lvl="0"/>
            <a:r>
              <a:rPr lang="es-ES"/>
              <a:t>Haga clic para modificar los estilos de texto del patrón</a:t>
            </a:r>
          </a:p>
        </p:txBody>
      </p:sp>
      <p:sp>
        <p:nvSpPr>
          <p:cNvPr id="378" name="Subtitle Text Goes Here"/>
          <p:cNvSpPr txBox="1">
            <a:spLocks noGrp="1"/>
          </p:cNvSpPr>
          <p:nvPr>
            <p:ph type="body" sz="quarter" idx="24"/>
          </p:nvPr>
        </p:nvSpPr>
        <p:spPr>
          <a:xfrm>
            <a:off x="8178800" y="5018760"/>
            <a:ext cx="3810000" cy="448360"/>
          </a:xfrm>
          <a:prstGeom prst="rect">
            <a:avLst/>
          </a:prstGeom>
        </p:spPr>
        <p:txBody>
          <a:bodyPr anchor="ctr"/>
          <a:lstStyle>
            <a:lvl1pPr>
              <a:defRPr sz="2200">
                <a:solidFill>
                  <a:srgbClr val="282828"/>
                </a:solidFill>
              </a:defRPr>
            </a:lvl1pPr>
          </a:lstStyle>
          <a:p>
            <a:pPr lvl="0"/>
            <a:r>
              <a:rPr lang="es-ES"/>
              <a:t>Haga clic para modificar los estilos de texto del patrón</a:t>
            </a:r>
          </a:p>
        </p:txBody>
      </p:sp>
      <p:sp>
        <p:nvSpPr>
          <p:cNvPr id="379" name="Nullam id dolor id nibh vehicula ut id elit. Sed posuere consectetur est at eget urna mollis ornare vel lobortis."/>
          <p:cNvSpPr txBox="1">
            <a:spLocks noGrp="1"/>
          </p:cNvSpPr>
          <p:nvPr>
            <p:ph type="body" sz="quarter" idx="25"/>
          </p:nvPr>
        </p:nvSpPr>
        <p:spPr>
          <a:xfrm>
            <a:off x="8178800" y="5454419"/>
            <a:ext cx="3810000" cy="883840"/>
          </a:xfrm>
          <a:prstGeom prst="rect">
            <a:avLst/>
          </a:prstGeom>
        </p:spPr>
        <p:txBody>
          <a:bodyPr/>
          <a:lstStyle>
            <a:lvl1pPr>
              <a:spcBef>
                <a:spcPts val="0"/>
              </a:spcBef>
              <a:defRPr sz="1700" b="0">
                <a:solidFill>
                  <a:srgbClr val="282828"/>
                </a:solidFill>
              </a:defRPr>
            </a:lvl1pPr>
          </a:lstStyle>
          <a:p>
            <a:pPr lvl="0"/>
            <a:r>
              <a:rPr lang="es-ES"/>
              <a:t>Haga clic para modificar los estilos de texto del patrón</a:t>
            </a:r>
          </a:p>
        </p:txBody>
      </p:sp>
      <p:sp>
        <p:nvSpPr>
          <p:cNvPr id="380" name="05"/>
          <p:cNvSpPr>
            <a:spLocks noGrp="1"/>
          </p:cNvSpPr>
          <p:nvPr>
            <p:ph type="body" sz="quarter" idx="26"/>
          </p:nvPr>
        </p:nvSpPr>
        <p:spPr>
          <a:xfrm>
            <a:off x="1016000" y="7213913"/>
            <a:ext cx="952500" cy="952501"/>
          </a:xfrm>
          <a:prstGeom prst="rect">
            <a:avLst/>
          </a:prstGeom>
        </p:spPr>
        <p:txBody>
          <a:bodyPr anchor="ctr"/>
          <a:lstStyle>
            <a:lvl1pPr algn="ctr">
              <a:lnSpc>
                <a:spcPct val="90000"/>
              </a:lnSpc>
              <a:spcBef>
                <a:spcPts val="0"/>
              </a:spcBef>
              <a:defRPr sz="4500" cap="all" spc="225">
                <a:solidFill>
                  <a:srgbClr val="282828"/>
                </a:solidFill>
              </a:defRPr>
            </a:lvl1pPr>
          </a:lstStyle>
          <a:p>
            <a:pPr lvl="0"/>
            <a:r>
              <a:rPr lang="es-ES"/>
              <a:t>Haga clic para modificar los estilos de texto del patrón</a:t>
            </a:r>
          </a:p>
        </p:txBody>
      </p:sp>
      <p:sp>
        <p:nvSpPr>
          <p:cNvPr id="381" name="Subtitle Text Goes Here"/>
          <p:cNvSpPr txBox="1">
            <a:spLocks noGrp="1"/>
          </p:cNvSpPr>
          <p:nvPr>
            <p:ph type="body" sz="quarter" idx="27"/>
          </p:nvPr>
        </p:nvSpPr>
        <p:spPr>
          <a:xfrm>
            <a:off x="2222500" y="7112313"/>
            <a:ext cx="3810000" cy="448360"/>
          </a:xfrm>
          <a:prstGeom prst="rect">
            <a:avLst/>
          </a:prstGeom>
        </p:spPr>
        <p:txBody>
          <a:bodyPr anchor="ctr"/>
          <a:lstStyle>
            <a:lvl1pPr>
              <a:defRPr sz="2200">
                <a:solidFill>
                  <a:srgbClr val="282828"/>
                </a:solidFill>
              </a:defRPr>
            </a:lvl1pPr>
          </a:lstStyle>
          <a:p>
            <a:pPr lvl="0"/>
            <a:r>
              <a:rPr lang="es-ES"/>
              <a:t>Haga clic para modificar los estilos de texto del patrón</a:t>
            </a:r>
          </a:p>
        </p:txBody>
      </p:sp>
      <p:sp>
        <p:nvSpPr>
          <p:cNvPr id="382" name="Nulla vitae elit libero, a pharetra augue. Maecenas faucibus mollis interdum ultricies."/>
          <p:cNvSpPr txBox="1">
            <a:spLocks noGrp="1"/>
          </p:cNvSpPr>
          <p:nvPr>
            <p:ph type="body" sz="quarter" idx="28"/>
          </p:nvPr>
        </p:nvSpPr>
        <p:spPr>
          <a:xfrm>
            <a:off x="2222500" y="7547972"/>
            <a:ext cx="3810000" cy="883841"/>
          </a:xfrm>
          <a:prstGeom prst="rect">
            <a:avLst/>
          </a:prstGeom>
        </p:spPr>
        <p:txBody>
          <a:bodyPr/>
          <a:lstStyle>
            <a:lvl1pPr>
              <a:spcBef>
                <a:spcPts val="0"/>
              </a:spcBef>
              <a:defRPr sz="1700" b="0">
                <a:solidFill>
                  <a:srgbClr val="282828"/>
                </a:solidFill>
              </a:defRPr>
            </a:lvl1pPr>
          </a:lstStyle>
          <a:p>
            <a:pPr lvl="0"/>
            <a:r>
              <a:rPr lang="es-ES"/>
              <a:t>Haga clic para modificar los estilos de texto del patrón</a:t>
            </a:r>
          </a:p>
        </p:txBody>
      </p:sp>
      <p:sp>
        <p:nvSpPr>
          <p:cNvPr id="383" name="06"/>
          <p:cNvSpPr>
            <a:spLocks noGrp="1"/>
          </p:cNvSpPr>
          <p:nvPr>
            <p:ph type="body" sz="quarter" idx="29"/>
          </p:nvPr>
        </p:nvSpPr>
        <p:spPr>
          <a:xfrm>
            <a:off x="6972300" y="7213913"/>
            <a:ext cx="952500" cy="952501"/>
          </a:xfrm>
          <a:prstGeom prst="rect">
            <a:avLst/>
          </a:prstGeom>
        </p:spPr>
        <p:txBody>
          <a:bodyPr anchor="ctr"/>
          <a:lstStyle>
            <a:lvl1pPr algn="ctr">
              <a:lnSpc>
                <a:spcPct val="90000"/>
              </a:lnSpc>
              <a:spcBef>
                <a:spcPts val="0"/>
              </a:spcBef>
              <a:defRPr sz="4500" cap="all" spc="225">
                <a:solidFill>
                  <a:srgbClr val="282828"/>
                </a:solidFill>
              </a:defRPr>
            </a:lvl1pPr>
          </a:lstStyle>
          <a:p>
            <a:pPr lvl="0"/>
            <a:r>
              <a:rPr lang="es-ES"/>
              <a:t>Haga clic para modificar los estilos de texto del patrón</a:t>
            </a:r>
          </a:p>
        </p:txBody>
      </p:sp>
      <p:sp>
        <p:nvSpPr>
          <p:cNvPr id="384" name="Subtitle Text Goes Here"/>
          <p:cNvSpPr txBox="1">
            <a:spLocks noGrp="1"/>
          </p:cNvSpPr>
          <p:nvPr>
            <p:ph type="body" sz="quarter" idx="30"/>
          </p:nvPr>
        </p:nvSpPr>
        <p:spPr>
          <a:xfrm>
            <a:off x="8178800" y="7112313"/>
            <a:ext cx="3810000" cy="448360"/>
          </a:xfrm>
          <a:prstGeom prst="rect">
            <a:avLst/>
          </a:prstGeom>
        </p:spPr>
        <p:txBody>
          <a:bodyPr anchor="ctr"/>
          <a:lstStyle>
            <a:lvl1pPr>
              <a:defRPr sz="2200">
                <a:solidFill>
                  <a:srgbClr val="282828"/>
                </a:solidFill>
              </a:defRPr>
            </a:lvl1pPr>
          </a:lstStyle>
          <a:p>
            <a:pPr lvl="0"/>
            <a:r>
              <a:rPr lang="es-ES"/>
              <a:t>Haga clic para modificar los estilos de texto del patrón</a:t>
            </a:r>
          </a:p>
        </p:txBody>
      </p:sp>
      <p:sp>
        <p:nvSpPr>
          <p:cNvPr id="385" name="Donec ullamcorper nulla non metus auctor fringilla. Morbi leo risus, porta ac consectetur ac, vestibulum at eros."/>
          <p:cNvSpPr txBox="1">
            <a:spLocks noGrp="1"/>
          </p:cNvSpPr>
          <p:nvPr>
            <p:ph type="body" sz="quarter" idx="31"/>
          </p:nvPr>
        </p:nvSpPr>
        <p:spPr>
          <a:xfrm>
            <a:off x="8178800" y="7547972"/>
            <a:ext cx="3810000" cy="883841"/>
          </a:xfrm>
          <a:prstGeom prst="rect">
            <a:avLst/>
          </a:prstGeom>
        </p:spPr>
        <p:txBody>
          <a:bodyPr/>
          <a:lstStyle>
            <a:lvl1pPr>
              <a:spcBef>
                <a:spcPts val="0"/>
              </a:spcBef>
              <a:defRPr sz="1700" b="0">
                <a:solidFill>
                  <a:srgbClr val="282828"/>
                </a:solidFill>
              </a:defRPr>
            </a:lvl1pPr>
          </a:lstStyle>
          <a:p>
            <a:pPr lvl="0"/>
            <a:r>
              <a:rPr lang="es-ES"/>
              <a:t>Haga clic para modificar los estilos de texto del patrón</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D2C23FFE-83C0-FE1B-9222-3C04BD6514E7}"/>
              </a:ext>
            </a:extLst>
          </p:cNvPr>
          <p:cNvSpPr txBox="1">
            <a:spLocks/>
          </p:cNvSpPr>
          <p:nvPr userDrawn="1"/>
        </p:nvSpPr>
        <p:spPr>
          <a:xfrm>
            <a:off x="12194264" y="9305241"/>
            <a:ext cx="506926" cy="448359"/>
          </a:xfrm>
          <a:prstGeom prst="rect">
            <a:avLst/>
          </a:prstGeom>
          <a:solidFill>
            <a:srgbClr val="282828"/>
          </a:solidFill>
        </p:spPr>
        <p:txBody>
          <a:bodyPr anchor="ctr"/>
          <a:lstStyle>
            <a:lvl1pPr marL="0" marR="0" indent="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1pPr>
            <a:lvl2pPr marL="0" marR="0" indent="228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2pPr>
            <a:lvl3pPr marL="0" marR="0" indent="457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3pPr>
            <a:lvl4pPr marL="0" marR="0" indent="685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4pPr>
            <a:lvl5pPr marL="0" marR="0" indent="9144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5pPr>
            <a:lvl6pPr marL="0" marR="0" indent="11430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6pPr>
            <a:lvl7pPr marL="0" marR="0" indent="1371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7pPr>
            <a:lvl8pPr marL="0" marR="0" indent="1600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8pPr>
            <a:lvl9pPr marL="0" marR="0" indent="1828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9pPr>
          </a:lstStyle>
          <a:p>
            <a:pPr>
              <a:lnSpc>
                <a:spcPct val="90000"/>
              </a:lnSpc>
              <a:spcBef>
                <a:spcPts val="0"/>
              </a:spcBef>
              <a:defRPr sz="4500" cap="all" spc="225"/>
            </a:pPr>
            <a:r>
              <a:rPr lang="en-US" sz="4500" cap="all" spc="225"/>
              <a:t> </a:t>
            </a:r>
          </a:p>
        </p:txBody>
      </p:sp>
      <p:sp>
        <p:nvSpPr>
          <p:cNvPr id="2" name="Rectangle"/>
          <p:cNvSpPr/>
          <p:nvPr/>
        </p:nvSpPr>
        <p:spPr>
          <a:xfrm>
            <a:off x="0" y="0"/>
            <a:ext cx="13004800" cy="5715000"/>
          </a:xfrm>
          <a:prstGeom prst="rect">
            <a:avLst/>
          </a:prstGeom>
          <a:solidFill>
            <a:srgbClr val="282828"/>
          </a:solidFill>
          <a:ln w="12700">
            <a:miter lim="400000"/>
          </a:ln>
        </p:spPr>
        <p:txBody>
          <a:bodyPr lIns="0" tIns="0" rIns="0" bIns="0" anchor="ctr"/>
          <a:lstStyle/>
          <a:p>
            <a:pPr algn="ctr">
              <a:defRPr sz="2200">
                <a:solidFill>
                  <a:srgbClr val="FFFFFF"/>
                </a:solidFill>
                <a:latin typeface="Helvetica Neue Medium"/>
                <a:ea typeface="Helvetica Neue Medium"/>
                <a:cs typeface="Helvetica Neue Medium"/>
                <a:sym typeface="Helvetica Neue Medium"/>
              </a:defRPr>
            </a:pPr>
            <a:endParaRPr/>
          </a:p>
        </p:txBody>
      </p:sp>
      <p:sp>
        <p:nvSpPr>
          <p:cNvPr id="3" name="Slide Number"/>
          <p:cNvSpPr txBox="1">
            <a:spLocks noGrp="1"/>
          </p:cNvSpPr>
          <p:nvPr>
            <p:ph type="sldNum" sz="quarter" idx="2"/>
          </p:nvPr>
        </p:nvSpPr>
        <p:spPr>
          <a:xfrm>
            <a:off x="12297409" y="9389720"/>
            <a:ext cx="275236" cy="279401"/>
          </a:xfrm>
          <a:prstGeom prst="rect">
            <a:avLst/>
          </a:prstGeom>
          <a:ln w="12700">
            <a:miter lim="400000"/>
          </a:ln>
        </p:spPr>
        <p:txBody>
          <a:bodyPr wrap="none" lIns="0" tIns="0" rIns="0" bIns="0" anchor="ctr">
            <a:spAutoFit/>
          </a:bodyPr>
          <a:lstStyle>
            <a:lvl1pPr algn="ctr">
              <a:defRPr sz="1600" b="1">
                <a:solidFill>
                  <a:srgbClr val="FFFFFF"/>
                </a:solidFill>
              </a:defRPr>
            </a:lvl1pPr>
          </a:lstStyle>
          <a:p>
            <a:fld id="{86CB4B4D-7CA3-9044-876B-883B54F8677D}" type="slidenum">
              <a:t>‹#›</a:t>
            </a:fld>
            <a:endParaRPr/>
          </a:p>
        </p:txBody>
      </p:sp>
      <p:sp>
        <p:nvSpPr>
          <p:cNvPr id="4" name="Title Text"/>
          <p:cNvSpPr txBox="1">
            <a:spLocks noGrp="1"/>
          </p:cNvSpPr>
          <p:nvPr>
            <p:ph type="title"/>
          </p:nvPr>
        </p:nvSpPr>
        <p:spPr>
          <a:xfrm>
            <a:off x="1016000" y="1019750"/>
            <a:ext cx="10972800" cy="762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p>
            <a:r>
              <a:t>Title Text</a:t>
            </a:r>
          </a:p>
        </p:txBody>
      </p:sp>
      <p:sp>
        <p:nvSpPr>
          <p:cNvPr id="5" name="Body Level One…"/>
          <p:cNvSpPr txBox="1">
            <a:spLocks noGrp="1"/>
          </p:cNvSpPr>
          <p:nvPr>
            <p:ph type="body" idx="1"/>
          </p:nvPr>
        </p:nvSpPr>
        <p:spPr>
          <a:xfrm>
            <a:off x="1016000" y="2540000"/>
            <a:ext cx="10972800" cy="5715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57" r:id="rId5"/>
    <p:sldLayoutId id="2147483658" r:id="rId6"/>
    <p:sldLayoutId id="2147483659" r:id="rId7"/>
    <p:sldLayoutId id="2147483662" r:id="rId8"/>
    <p:sldLayoutId id="2147483667" r:id="rId9"/>
    <p:sldLayoutId id="2147483669" r:id="rId10"/>
  </p:sldLayoutIdLst>
  <p:transition spd="med"/>
  <p:hf hdr="0" ftr="0" dt="0"/>
  <p:txStyles>
    <p:titleStyle>
      <a:lvl1pPr marL="0" marR="0" indent="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1pPr>
      <a:lvl2pPr marL="0" marR="0" indent="2286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2pPr>
      <a:lvl3pPr marL="0" marR="0" indent="4572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3pPr>
      <a:lvl4pPr marL="0" marR="0" indent="6858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4pPr>
      <a:lvl5pPr marL="0" marR="0" indent="9144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5pPr>
      <a:lvl6pPr marL="0" marR="0" indent="11430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6pPr>
      <a:lvl7pPr marL="0" marR="0" indent="13716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7pPr>
      <a:lvl8pPr marL="0" marR="0" indent="16002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8pPr>
      <a:lvl9pPr marL="0" marR="0" indent="18288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9pPr>
    </p:titleStyle>
    <p:bodyStyle>
      <a:lvl1pPr marL="0" marR="0" indent="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1pPr>
      <a:lvl2pPr marL="0" marR="0" indent="228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2pPr>
      <a:lvl3pPr marL="0" marR="0" indent="457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3pPr>
      <a:lvl4pPr marL="0" marR="0" indent="685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4pPr>
      <a:lvl5pPr marL="0" marR="0" indent="9144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5pPr>
      <a:lvl6pPr marL="0" marR="0" indent="11430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6pPr>
      <a:lvl7pPr marL="0" marR="0" indent="1371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7pPr>
      <a:lvl8pPr marL="0" marR="0" indent="1600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8pPr>
      <a:lvl9pPr marL="0" marR="0" indent="1828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9pPr>
    </p:bodyStyle>
    <p:otherStyle>
      <a:lvl1pPr marL="0" marR="0" indent="0" algn="ctr" defTabSz="584200" rtl="0" eaLnBrk="1" latinLnBrk="0" hangingPunct="1">
        <a:lnSpc>
          <a:spcPct val="100000"/>
        </a:lnSpc>
        <a:spcBef>
          <a:spcPts val="0"/>
        </a:spcBef>
        <a:spcAft>
          <a:spcPts val="0"/>
        </a:spcAft>
        <a:buClrTx/>
        <a:buSzTx/>
        <a:buFontTx/>
        <a:buNone/>
        <a:tabLst/>
        <a:defRPr sz="1600" b="1" i="0" u="none" strike="noStrike" cap="none" spc="0" baseline="0">
          <a:ln>
            <a:noFill/>
          </a:ln>
          <a:solidFill>
            <a:schemeClr val="tx1"/>
          </a:solidFill>
          <a:uFillTx/>
          <a:latin typeface="+mn-lt"/>
          <a:ea typeface="+mn-ea"/>
          <a:cs typeface="+mn-cs"/>
          <a:sym typeface="Avenir Next"/>
        </a:defRPr>
      </a:lvl1pPr>
      <a:lvl2pPr marL="0" marR="0" indent="228600" algn="ctr" defTabSz="584200" rtl="0" eaLnBrk="1" latinLnBrk="0" hangingPunct="1">
        <a:lnSpc>
          <a:spcPct val="100000"/>
        </a:lnSpc>
        <a:spcBef>
          <a:spcPts val="0"/>
        </a:spcBef>
        <a:spcAft>
          <a:spcPts val="0"/>
        </a:spcAft>
        <a:buClrTx/>
        <a:buSzTx/>
        <a:buFontTx/>
        <a:buNone/>
        <a:tabLst/>
        <a:defRPr sz="1600" b="1" i="0" u="none" strike="noStrike" cap="none" spc="0" baseline="0">
          <a:ln>
            <a:noFill/>
          </a:ln>
          <a:solidFill>
            <a:schemeClr val="tx1"/>
          </a:solidFill>
          <a:uFillTx/>
          <a:latin typeface="+mn-lt"/>
          <a:ea typeface="+mn-ea"/>
          <a:cs typeface="+mn-cs"/>
          <a:sym typeface="Avenir Next"/>
        </a:defRPr>
      </a:lvl2pPr>
      <a:lvl3pPr marL="0" marR="0" indent="457200" algn="ctr" defTabSz="584200" rtl="0" eaLnBrk="1" latinLnBrk="0" hangingPunct="1">
        <a:lnSpc>
          <a:spcPct val="100000"/>
        </a:lnSpc>
        <a:spcBef>
          <a:spcPts val="0"/>
        </a:spcBef>
        <a:spcAft>
          <a:spcPts val="0"/>
        </a:spcAft>
        <a:buClrTx/>
        <a:buSzTx/>
        <a:buFontTx/>
        <a:buNone/>
        <a:tabLst/>
        <a:defRPr sz="1600" b="1" i="0" u="none" strike="noStrike" cap="none" spc="0" baseline="0">
          <a:ln>
            <a:noFill/>
          </a:ln>
          <a:solidFill>
            <a:schemeClr val="tx1"/>
          </a:solidFill>
          <a:uFillTx/>
          <a:latin typeface="+mn-lt"/>
          <a:ea typeface="+mn-ea"/>
          <a:cs typeface="+mn-cs"/>
          <a:sym typeface="Avenir Next"/>
        </a:defRPr>
      </a:lvl3pPr>
      <a:lvl4pPr marL="0" marR="0" indent="685800" algn="ctr" defTabSz="584200" rtl="0" eaLnBrk="1" latinLnBrk="0" hangingPunct="1">
        <a:lnSpc>
          <a:spcPct val="100000"/>
        </a:lnSpc>
        <a:spcBef>
          <a:spcPts val="0"/>
        </a:spcBef>
        <a:spcAft>
          <a:spcPts val="0"/>
        </a:spcAft>
        <a:buClrTx/>
        <a:buSzTx/>
        <a:buFontTx/>
        <a:buNone/>
        <a:tabLst/>
        <a:defRPr sz="1600" b="1" i="0" u="none" strike="noStrike" cap="none" spc="0" baseline="0">
          <a:ln>
            <a:noFill/>
          </a:ln>
          <a:solidFill>
            <a:schemeClr val="tx1"/>
          </a:solidFill>
          <a:uFillTx/>
          <a:latin typeface="+mn-lt"/>
          <a:ea typeface="+mn-ea"/>
          <a:cs typeface="+mn-cs"/>
          <a:sym typeface="Avenir Next"/>
        </a:defRPr>
      </a:lvl4pPr>
      <a:lvl5pPr marL="0" marR="0" indent="914400" algn="ctr" defTabSz="584200" rtl="0" eaLnBrk="1" latinLnBrk="0" hangingPunct="1">
        <a:lnSpc>
          <a:spcPct val="100000"/>
        </a:lnSpc>
        <a:spcBef>
          <a:spcPts val="0"/>
        </a:spcBef>
        <a:spcAft>
          <a:spcPts val="0"/>
        </a:spcAft>
        <a:buClrTx/>
        <a:buSzTx/>
        <a:buFontTx/>
        <a:buNone/>
        <a:tabLst/>
        <a:defRPr sz="1600" b="1" i="0" u="none" strike="noStrike" cap="none" spc="0" baseline="0">
          <a:ln>
            <a:noFill/>
          </a:ln>
          <a:solidFill>
            <a:schemeClr val="tx1"/>
          </a:solidFill>
          <a:uFillTx/>
          <a:latin typeface="+mn-lt"/>
          <a:ea typeface="+mn-ea"/>
          <a:cs typeface="+mn-cs"/>
          <a:sym typeface="Avenir Next"/>
        </a:defRPr>
      </a:lvl5pPr>
      <a:lvl6pPr marL="0" marR="0" indent="1143000" algn="ctr" defTabSz="584200" rtl="0" eaLnBrk="1" latinLnBrk="0" hangingPunct="1">
        <a:lnSpc>
          <a:spcPct val="100000"/>
        </a:lnSpc>
        <a:spcBef>
          <a:spcPts val="0"/>
        </a:spcBef>
        <a:spcAft>
          <a:spcPts val="0"/>
        </a:spcAft>
        <a:buClrTx/>
        <a:buSzTx/>
        <a:buFontTx/>
        <a:buNone/>
        <a:tabLst/>
        <a:defRPr sz="1600" b="1" i="0" u="none" strike="noStrike" cap="none" spc="0" baseline="0">
          <a:ln>
            <a:noFill/>
          </a:ln>
          <a:solidFill>
            <a:schemeClr val="tx1"/>
          </a:solidFill>
          <a:uFillTx/>
          <a:latin typeface="+mn-lt"/>
          <a:ea typeface="+mn-ea"/>
          <a:cs typeface="+mn-cs"/>
          <a:sym typeface="Avenir Next"/>
        </a:defRPr>
      </a:lvl6pPr>
      <a:lvl7pPr marL="0" marR="0" indent="1371600" algn="ctr" defTabSz="584200" rtl="0" eaLnBrk="1" latinLnBrk="0" hangingPunct="1">
        <a:lnSpc>
          <a:spcPct val="100000"/>
        </a:lnSpc>
        <a:spcBef>
          <a:spcPts val="0"/>
        </a:spcBef>
        <a:spcAft>
          <a:spcPts val="0"/>
        </a:spcAft>
        <a:buClrTx/>
        <a:buSzTx/>
        <a:buFontTx/>
        <a:buNone/>
        <a:tabLst/>
        <a:defRPr sz="1600" b="1" i="0" u="none" strike="noStrike" cap="none" spc="0" baseline="0">
          <a:ln>
            <a:noFill/>
          </a:ln>
          <a:solidFill>
            <a:schemeClr val="tx1"/>
          </a:solidFill>
          <a:uFillTx/>
          <a:latin typeface="+mn-lt"/>
          <a:ea typeface="+mn-ea"/>
          <a:cs typeface="+mn-cs"/>
          <a:sym typeface="Avenir Next"/>
        </a:defRPr>
      </a:lvl7pPr>
      <a:lvl8pPr marL="0" marR="0" indent="1600200" algn="ctr" defTabSz="584200" rtl="0" eaLnBrk="1" latinLnBrk="0" hangingPunct="1">
        <a:lnSpc>
          <a:spcPct val="100000"/>
        </a:lnSpc>
        <a:spcBef>
          <a:spcPts val="0"/>
        </a:spcBef>
        <a:spcAft>
          <a:spcPts val="0"/>
        </a:spcAft>
        <a:buClrTx/>
        <a:buSzTx/>
        <a:buFontTx/>
        <a:buNone/>
        <a:tabLst/>
        <a:defRPr sz="1600" b="1" i="0" u="none" strike="noStrike" cap="none" spc="0" baseline="0">
          <a:ln>
            <a:noFill/>
          </a:ln>
          <a:solidFill>
            <a:schemeClr val="tx1"/>
          </a:solidFill>
          <a:uFillTx/>
          <a:latin typeface="+mn-lt"/>
          <a:ea typeface="+mn-ea"/>
          <a:cs typeface="+mn-cs"/>
          <a:sym typeface="Avenir Next"/>
        </a:defRPr>
      </a:lvl8pPr>
      <a:lvl9pPr marL="0" marR="0" indent="1828800" algn="ctr" defTabSz="584200" rtl="0" eaLnBrk="1" latinLnBrk="0" hangingPunct="1">
        <a:lnSpc>
          <a:spcPct val="100000"/>
        </a:lnSpc>
        <a:spcBef>
          <a:spcPts val="0"/>
        </a:spcBef>
        <a:spcAft>
          <a:spcPts val="0"/>
        </a:spcAft>
        <a:buClrTx/>
        <a:buSzTx/>
        <a:buFontTx/>
        <a:buNone/>
        <a:tabLst/>
        <a:defRPr sz="1600" b="1" i="0" u="none" strike="noStrike" cap="none" spc="0" baseline="0">
          <a:ln>
            <a:noFill/>
          </a:ln>
          <a:solidFill>
            <a:schemeClr val="tx1"/>
          </a:solidFill>
          <a:uFillTx/>
          <a:latin typeface="+mn-lt"/>
          <a:ea typeface="+mn-ea"/>
          <a:cs typeface="+mn-cs"/>
          <a:sym typeface="Avenir Nex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0.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10.sv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0.sv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0.sv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data.cityofchicago.org/Public-Safety/Crimes-2001-to-Present/ijzp-q8t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svg"/><Relationship Id="rId3" Type="http://schemas.microsoft.com/office/2018/10/relationships/comments" Target="../comments/modernComment_121_22AB296C.xml"/><Relationship Id="rId7" Type="http://schemas.openxmlformats.org/officeDocument/2006/relationships/image" Target="../media/image16.png"/><Relationship Id="rId12"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jpe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 name="Image" descr="Image"/>
          <p:cNvPicPr>
            <a:picLocks noGrp="1" noChangeAspect="1"/>
          </p:cNvPicPr>
          <p:nvPr>
            <p:ph type="pic" idx="13"/>
          </p:nvPr>
        </p:nvPicPr>
        <p:blipFill>
          <a:blip r:embed="rId3"/>
          <a:srcRect r="10877"/>
          <a:stretch>
            <a:fillRect/>
          </a:stretch>
        </p:blipFill>
        <p:spPr>
          <a:xfrm>
            <a:off x="0" y="0"/>
            <a:ext cx="13004800" cy="9753601"/>
          </a:xfrm>
          <a:prstGeom prst="rect">
            <a:avLst/>
          </a:prstGeom>
        </p:spPr>
      </p:pic>
      <p:sp>
        <p:nvSpPr>
          <p:cNvPr id="4" name="Rectangle 3">
            <a:extLst>
              <a:ext uri="{FF2B5EF4-FFF2-40B4-BE49-F238E27FC236}">
                <a16:creationId xmlns:a16="http://schemas.microsoft.com/office/drawing/2014/main" id="{649F515B-D610-621D-DF04-0C343485DE54}"/>
              </a:ext>
            </a:extLst>
          </p:cNvPr>
          <p:cNvSpPr/>
          <p:nvPr/>
        </p:nvSpPr>
        <p:spPr>
          <a:xfrm>
            <a:off x="0" y="-1"/>
            <a:ext cx="13004800" cy="9753601"/>
          </a:xfrm>
          <a:prstGeom prst="rect">
            <a:avLst/>
          </a:prstGeom>
          <a:solidFill>
            <a:srgbClr val="282828">
              <a:alpha val="38824"/>
            </a:srgbClr>
          </a:solidFill>
          <a:ln w="12700" cap="flat">
            <a:solidFill>
              <a:srgbClr val="000000">
                <a:alpha val="61176"/>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584200" rtl="0" fontAlgn="auto" latinLnBrk="0" hangingPunct="0">
              <a:lnSpc>
                <a:spcPct val="90000"/>
              </a:lnSpc>
              <a:spcBef>
                <a:spcPts val="0"/>
              </a:spcBef>
              <a:spcAft>
                <a:spcPts val="0"/>
              </a:spcAft>
              <a:buClrTx/>
              <a:buSzTx/>
              <a:buFontTx/>
              <a:buNone/>
              <a:tabLst/>
            </a:pPr>
            <a:endParaRPr kumimoji="0" lang="en-US" sz="4500" b="1" i="0" u="none" strike="noStrike" cap="all" spc="225" normalizeH="0" baseline="0">
              <a:ln>
                <a:noFill/>
              </a:ln>
              <a:solidFill>
                <a:srgbClr val="FFFFFF"/>
              </a:solidFill>
              <a:effectLst/>
              <a:uFillTx/>
              <a:latin typeface="+mn-lt"/>
              <a:ea typeface="+mn-ea"/>
              <a:cs typeface="+mn-cs"/>
              <a:sym typeface="Avenir Next"/>
            </a:endParaRPr>
          </a:p>
        </p:txBody>
      </p:sp>
      <p:sp>
        <p:nvSpPr>
          <p:cNvPr id="420" name="2030"/>
          <p:cNvSpPr txBox="1">
            <a:spLocks noGrp="1"/>
          </p:cNvSpPr>
          <p:nvPr>
            <p:ph type="body" idx="14"/>
          </p:nvPr>
        </p:nvSpPr>
        <p:spPr>
          <a:xfrm>
            <a:off x="1016000" y="1668120"/>
            <a:ext cx="10972800" cy="5080001"/>
          </a:xfrm>
          <a:prstGeom prst="rect">
            <a:avLst/>
          </a:prstGeom>
        </p:spPr>
        <p:txBody>
          <a:bodyPr/>
          <a:lstStyle/>
          <a:p>
            <a:r>
              <a:rPr lang="en-US" sz="7200">
                <a:latin typeface="+mj-lt"/>
              </a:rPr>
              <a:t>REAL ESTATE INVESTMENT PLANNING</a:t>
            </a:r>
            <a:endParaRPr sz="7200">
              <a:latin typeface="+mj-lt"/>
            </a:endParaRPr>
          </a:p>
        </p:txBody>
      </p:sp>
      <p:sp>
        <p:nvSpPr>
          <p:cNvPr id="422" name="Business Report"/>
          <p:cNvSpPr txBox="1">
            <a:spLocks noGrp="1"/>
          </p:cNvSpPr>
          <p:nvPr>
            <p:ph type="ctrTitle"/>
          </p:nvPr>
        </p:nvSpPr>
        <p:spPr>
          <a:xfrm>
            <a:off x="7962900" y="9142755"/>
            <a:ext cx="4923644" cy="610845"/>
          </a:xfrm>
          <a:prstGeom prst="rect">
            <a:avLst/>
          </a:prstGeom>
        </p:spPr>
        <p:txBody>
          <a:bodyPr>
            <a:normAutofit/>
          </a:bodyPr>
          <a:lstStyle/>
          <a:p>
            <a:r>
              <a:rPr lang="en-US" sz="2400" b="0">
                <a:effectLst/>
              </a:rPr>
              <a:t>Real ESTATE VIGILANTES</a:t>
            </a:r>
            <a:endParaRPr sz="2400" b="0">
              <a:effectLst/>
            </a:endParaRPr>
          </a:p>
        </p:txBody>
      </p:sp>
      <p:pic>
        <p:nvPicPr>
          <p:cNvPr id="3" name="Graphic 2">
            <a:extLst>
              <a:ext uri="{FF2B5EF4-FFF2-40B4-BE49-F238E27FC236}">
                <a16:creationId xmlns:a16="http://schemas.microsoft.com/office/drawing/2014/main" id="{8255BB62-70D1-4AAA-E9D8-F2D9A468E5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82794" y="9037979"/>
            <a:ext cx="737381" cy="62267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 name="Image" descr="Image"/>
          <p:cNvPicPr>
            <a:picLocks noGrp="1" noChangeAspect="1"/>
          </p:cNvPicPr>
          <p:nvPr>
            <p:ph type="pic" idx="13"/>
          </p:nvPr>
        </p:nvPicPr>
        <p:blipFill>
          <a:blip r:embed="rId3">
            <a:alphaModFix amt="40401"/>
          </a:blip>
          <a:srcRect l="5542" t="11691" r="5542" b="36389"/>
          <a:stretch>
            <a:fillRect/>
          </a:stretch>
        </p:blipFill>
        <p:spPr>
          <a:prstGeom prst="rect">
            <a:avLst/>
          </a:prstGeom>
        </p:spPr>
      </p:pic>
      <p:pic>
        <p:nvPicPr>
          <p:cNvPr id="12" name="Image" descr="Image">
            <a:extLst>
              <a:ext uri="{FF2B5EF4-FFF2-40B4-BE49-F238E27FC236}">
                <a16:creationId xmlns:a16="http://schemas.microsoft.com/office/drawing/2014/main" id="{625BEFDD-E668-6B9D-E188-ADB1CEEACD31}"/>
              </a:ext>
            </a:extLst>
          </p:cNvPr>
          <p:cNvPicPr>
            <a:picLocks noChangeAspect="1"/>
          </p:cNvPicPr>
          <p:nvPr/>
        </p:nvPicPr>
        <p:blipFill>
          <a:blip r:embed="rId3">
            <a:alphaModFix amt="40401"/>
          </a:blip>
          <a:srcRect t="35390" b="35390"/>
          <a:stretch>
            <a:fillRect/>
          </a:stretch>
        </p:blipFill>
        <p:spPr>
          <a:xfrm>
            <a:off x="0" y="7202916"/>
            <a:ext cx="13004800" cy="2550694"/>
          </a:xfrm>
          <a:prstGeom prst="rect">
            <a:avLst/>
          </a:prstGeom>
          <a:ln w="12700">
            <a:miter lim="400000"/>
          </a:ln>
          <a:extLst>
            <a:ext uri="{C572A759-6A51-4108-AA02-DFA0A04FC94B}">
              <ma14:wrappingTextBoxFlag xmlns="" xmlns:ma14="http://schemas.microsoft.com/office/mac/drawingml/2011/main" val="1"/>
            </a:ext>
          </a:extLst>
        </p:spPr>
      </p:pic>
      <p:sp>
        <p:nvSpPr>
          <p:cNvPr id="436" name="Rectangle"/>
          <p:cNvSpPr>
            <a:spLocks noGrp="1"/>
          </p:cNvSpPr>
          <p:nvPr>
            <p:ph type="body" idx="24"/>
          </p:nvPr>
        </p:nvSpPr>
        <p:spPr>
          <a:prstGeom prst="rect">
            <a:avLst/>
          </a:prstGeom>
        </p:spPr>
        <p:txBody>
          <a:bodyPr/>
          <a:lstStyle/>
          <a:p>
            <a:pPr>
              <a:lnSpc>
                <a:spcPct val="90000"/>
              </a:lnSpc>
              <a:spcBef>
                <a:spcPts val="0"/>
              </a:spcBef>
              <a:defRPr sz="4500" cap="all" spc="225"/>
            </a:pPr>
            <a:endParaRPr/>
          </a:p>
        </p:txBody>
      </p:sp>
      <p:sp>
        <p:nvSpPr>
          <p:cNvPr id="437" name="Slide Number"/>
          <p:cNvSpPr txBox="1">
            <a:spLocks noGrp="1"/>
          </p:cNvSpPr>
          <p:nvPr>
            <p:ph type="sldNum" sz="quarter" idx="2"/>
          </p:nvPr>
        </p:nvSpPr>
        <p:spPr>
          <a:xfrm>
            <a:off x="12330832" y="9406310"/>
            <a:ext cx="208390" cy="246221"/>
          </a:xfrm>
          <a:prstGeom prst="rect">
            <a:avLst/>
          </a:prstGeom>
          <a:extLst>
            <a:ext uri="{C572A759-6A51-4108-AA02-DFA0A04FC94B}">
              <ma14:wrappingTextBoxFlag xmlns="" xmlns:ma14="http://schemas.microsoft.com/office/mac/drawingml/2011/main" val="1"/>
            </a:ext>
          </a:extLst>
        </p:spPr>
        <p:txBody>
          <a:bodyPr/>
          <a:lstStyle/>
          <a:p>
            <a:r>
              <a:rPr lang="en-US"/>
              <a:t>10</a:t>
            </a:r>
            <a:endParaRPr/>
          </a:p>
        </p:txBody>
      </p:sp>
      <p:sp>
        <p:nvSpPr>
          <p:cNvPr id="27" name="Maecenas sed diam">
            <a:extLst>
              <a:ext uri="{FF2B5EF4-FFF2-40B4-BE49-F238E27FC236}">
                <a16:creationId xmlns:a16="http://schemas.microsoft.com/office/drawing/2014/main" id="{4A8A9975-FA27-BD01-C2BF-605573262F86}"/>
              </a:ext>
            </a:extLst>
          </p:cNvPr>
          <p:cNvSpPr txBox="1">
            <a:spLocks noGrp="1"/>
          </p:cNvSpPr>
          <p:nvPr>
            <p:ph type="title"/>
          </p:nvPr>
        </p:nvSpPr>
        <p:spPr>
          <a:xfrm>
            <a:off x="1016000" y="1012185"/>
            <a:ext cx="10972800" cy="762001"/>
          </a:xfrm>
          <a:prstGeom prst="rect">
            <a:avLst/>
          </a:prstGeom>
        </p:spPr>
        <p:txBody>
          <a:bodyPr/>
          <a:lstStyle/>
          <a:p>
            <a:r>
              <a:rPr lang="es-419"/>
              <a:t>MODEL CREATION</a:t>
            </a:r>
            <a:endParaRPr lang="en-US"/>
          </a:p>
        </p:txBody>
      </p:sp>
      <p:sp>
        <p:nvSpPr>
          <p:cNvPr id="28" name="Rectangle 27">
            <a:extLst>
              <a:ext uri="{FF2B5EF4-FFF2-40B4-BE49-F238E27FC236}">
                <a16:creationId xmlns:a16="http://schemas.microsoft.com/office/drawing/2014/main" id="{C2D6CE7F-DA87-6947-E356-D5A71E5886F4}"/>
              </a:ext>
            </a:extLst>
          </p:cNvPr>
          <p:cNvSpPr/>
          <p:nvPr/>
        </p:nvSpPr>
        <p:spPr>
          <a:xfrm>
            <a:off x="0" y="2790497"/>
            <a:ext cx="13004800" cy="239635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584200" rtl="0" fontAlgn="auto" latinLnBrk="0" hangingPunct="0">
              <a:lnSpc>
                <a:spcPct val="90000"/>
              </a:lnSpc>
              <a:spcBef>
                <a:spcPts val="0"/>
              </a:spcBef>
              <a:spcAft>
                <a:spcPts val="0"/>
              </a:spcAft>
              <a:buClrTx/>
              <a:buSzTx/>
              <a:buFontTx/>
              <a:buNone/>
              <a:tabLst/>
            </a:pPr>
            <a:endParaRPr kumimoji="0" lang="en-US" sz="4500" b="1" i="0" u="none" strike="noStrike" cap="all" spc="225" normalizeH="0" baseline="0">
              <a:ln>
                <a:noFill/>
              </a:ln>
              <a:solidFill>
                <a:srgbClr val="FFFFFF"/>
              </a:solidFill>
              <a:effectLst/>
              <a:uFillTx/>
              <a:latin typeface="+mn-lt"/>
              <a:ea typeface="+mn-ea"/>
              <a:cs typeface="+mn-cs"/>
              <a:sym typeface="Avenir Next"/>
            </a:endParaRPr>
          </a:p>
        </p:txBody>
      </p:sp>
      <p:pic>
        <p:nvPicPr>
          <p:cNvPr id="4" name="Graphic 3">
            <a:extLst>
              <a:ext uri="{FF2B5EF4-FFF2-40B4-BE49-F238E27FC236}">
                <a16:creationId xmlns:a16="http://schemas.microsoft.com/office/drawing/2014/main" id="{81DA983B-D781-0582-7DD4-1E2A307B8F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750" y="178520"/>
            <a:ext cx="857250" cy="723900"/>
          </a:xfrm>
          <a:prstGeom prst="rect">
            <a:avLst/>
          </a:prstGeom>
        </p:spPr>
      </p:pic>
      <p:sp>
        <p:nvSpPr>
          <p:cNvPr id="14" name="TextBox 13">
            <a:extLst>
              <a:ext uri="{FF2B5EF4-FFF2-40B4-BE49-F238E27FC236}">
                <a16:creationId xmlns:a16="http://schemas.microsoft.com/office/drawing/2014/main" id="{C3C11BAB-E832-CDA3-6662-5475D7E8AACD}"/>
              </a:ext>
            </a:extLst>
          </p:cNvPr>
          <p:cNvSpPr txBox="1"/>
          <p:nvPr/>
        </p:nvSpPr>
        <p:spPr>
          <a:xfrm>
            <a:off x="407344" y="6545601"/>
            <a:ext cx="789572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effectLst/>
                <a:uFillTx/>
                <a:latin typeface="+mn-lt"/>
                <a:ea typeface="+mn-ea"/>
                <a:cs typeface="+mn-cs"/>
                <a:sym typeface="Avenir Next"/>
              </a:rPr>
              <a:t>NDS : Normalized Day Score		</a:t>
            </a:r>
            <a:r>
              <a:rPr lang="en-US"/>
              <a:t>NNS : Normalized Night Score</a:t>
            </a:r>
            <a:endParaRPr kumimoji="0" lang="en-US" b="0" i="0" u="none" strike="noStrike" cap="none" spc="0" normalizeH="0" baseline="0">
              <a:ln>
                <a:noFill/>
              </a:ln>
              <a:effectLst/>
              <a:uFillTx/>
              <a:latin typeface="+mn-lt"/>
              <a:ea typeface="+mn-ea"/>
              <a:cs typeface="+mn-cs"/>
              <a:sym typeface="Avenir Next"/>
            </a:endParaRPr>
          </a:p>
        </p:txBody>
      </p:sp>
      <p:sp>
        <p:nvSpPr>
          <p:cNvPr id="17" name="TextBox 16">
            <a:extLst>
              <a:ext uri="{FF2B5EF4-FFF2-40B4-BE49-F238E27FC236}">
                <a16:creationId xmlns:a16="http://schemas.microsoft.com/office/drawing/2014/main" id="{8A55546B-7D1E-68FC-539A-8FBF06ECE053}"/>
              </a:ext>
            </a:extLst>
          </p:cNvPr>
          <p:cNvSpPr txBox="1"/>
          <p:nvPr/>
        </p:nvSpPr>
        <p:spPr>
          <a:xfrm>
            <a:off x="407344" y="4034686"/>
            <a:ext cx="1233968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5842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a:ln>
                  <a:noFill/>
                </a:ln>
                <a:solidFill>
                  <a:srgbClr val="282828"/>
                </a:solidFill>
                <a:effectLst/>
                <a:uFillTx/>
                <a:latin typeface="Calibri"/>
                <a:ea typeface="+mn-ea"/>
                <a:cs typeface="+mn-cs"/>
                <a:sym typeface="Avenir Next"/>
              </a:rPr>
              <a:t>= 100 – (0.7*NDS) – (0.25*NNS)</a:t>
            </a:r>
            <a:endParaRPr lang="en-US" sz="6000" b="0" i="0" u="none" strike="noStrike" cap="none" spc="0" normalizeH="0" baseline="0">
              <a:ln>
                <a:noFill/>
              </a:ln>
              <a:solidFill>
                <a:srgbClr val="282828"/>
              </a:solidFill>
              <a:effectLst/>
              <a:uFillTx/>
              <a:latin typeface="Calibri"/>
              <a:ea typeface="+mn-ea"/>
              <a:cs typeface="+mn-cs"/>
            </a:endParaRPr>
          </a:p>
        </p:txBody>
      </p:sp>
      <p:sp>
        <p:nvSpPr>
          <p:cNvPr id="20" name="TextBox 19">
            <a:extLst>
              <a:ext uri="{FF2B5EF4-FFF2-40B4-BE49-F238E27FC236}">
                <a16:creationId xmlns:a16="http://schemas.microsoft.com/office/drawing/2014/main" id="{02628574-0E74-0A6B-964F-D4D5D0F177C7}"/>
              </a:ext>
            </a:extLst>
          </p:cNvPr>
          <p:cNvSpPr txBox="1"/>
          <p:nvPr/>
        </p:nvSpPr>
        <p:spPr>
          <a:xfrm>
            <a:off x="158750" y="3669215"/>
            <a:ext cx="2731349"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sz="5400" b="1">
                <a:latin typeface="Calibri"/>
              </a:rPr>
              <a:t>SAFETY SCORE</a:t>
            </a:r>
            <a:endParaRPr lang="en-US" sz="5400" b="1" i="0" u="none" strike="noStrike" cap="none" spc="0" normalizeH="0" baseline="0">
              <a:ln>
                <a:noFill/>
              </a:ln>
              <a:solidFill>
                <a:srgbClr val="282828"/>
              </a:solidFill>
              <a:effectLst/>
              <a:uFillTx/>
              <a:latin typeface="Calibri"/>
              <a:ea typeface="+mn-ea"/>
              <a:cs typeface="+mn-cs"/>
            </a:endParaRPr>
          </a:p>
        </p:txBody>
      </p:sp>
    </p:spTree>
    <p:extLst>
      <p:ext uri="{BB962C8B-B14F-4D97-AF65-F5344CB8AC3E}">
        <p14:creationId xmlns:p14="http://schemas.microsoft.com/office/powerpoint/2010/main" val="3403272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95EECD4E-1ED8-9D03-CAD3-EAB87285F011}"/>
              </a:ext>
            </a:extLst>
          </p:cNvPr>
          <p:cNvSpPr txBox="1">
            <a:spLocks/>
          </p:cNvSpPr>
          <p:nvPr/>
        </p:nvSpPr>
        <p:spPr>
          <a:xfrm>
            <a:off x="12210266" y="9305241"/>
            <a:ext cx="506926" cy="448359"/>
          </a:xfrm>
          <a:prstGeom prst="rect">
            <a:avLst/>
          </a:prstGeom>
          <a:solidFill>
            <a:srgbClr val="282828"/>
          </a:solidFill>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1pPr>
            <a:lvl2pPr marL="0" marR="0" indent="228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2pPr>
            <a:lvl3pPr marL="0" marR="0" indent="457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3pPr>
            <a:lvl4pPr marL="0" marR="0" indent="685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4pPr>
            <a:lvl5pPr marL="0" marR="0" indent="9144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5pPr>
            <a:lvl6pPr marL="0" marR="0" indent="11430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6pPr>
            <a:lvl7pPr marL="0" marR="0" indent="1371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7pPr>
            <a:lvl8pPr marL="0" marR="0" indent="1600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8pPr>
            <a:lvl9pPr marL="0" marR="0" indent="1828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9pPr>
          </a:lstStyle>
          <a:p>
            <a:pPr>
              <a:lnSpc>
                <a:spcPct val="90000"/>
              </a:lnSpc>
              <a:spcBef>
                <a:spcPts val="0"/>
              </a:spcBef>
              <a:defRPr sz="4500" cap="all" spc="225"/>
            </a:pPr>
            <a:r>
              <a:rPr lang="en-US" sz="4500" cap="all" spc="225"/>
              <a:t> </a:t>
            </a:r>
          </a:p>
        </p:txBody>
      </p:sp>
      <p:pic>
        <p:nvPicPr>
          <p:cNvPr id="22" name="Picture 21">
            <a:extLst>
              <a:ext uri="{FF2B5EF4-FFF2-40B4-BE49-F238E27FC236}">
                <a16:creationId xmlns:a16="http://schemas.microsoft.com/office/drawing/2014/main" id="{0D35E2F1-9B37-2AE3-4784-7046A4BBA93A}"/>
              </a:ext>
            </a:extLst>
          </p:cNvPr>
          <p:cNvPicPr>
            <a:picLocks noChangeAspect="1"/>
          </p:cNvPicPr>
          <p:nvPr/>
        </p:nvPicPr>
        <p:blipFill>
          <a:blip r:embed="rId3"/>
          <a:stretch>
            <a:fillRect/>
          </a:stretch>
        </p:blipFill>
        <p:spPr>
          <a:xfrm>
            <a:off x="429692" y="2994209"/>
            <a:ext cx="7140032" cy="6427268"/>
          </a:xfrm>
          <a:prstGeom prst="rect">
            <a:avLst/>
          </a:prstGeom>
        </p:spPr>
      </p:pic>
      <p:pic>
        <p:nvPicPr>
          <p:cNvPr id="3" name="Graphic 2">
            <a:extLst>
              <a:ext uri="{FF2B5EF4-FFF2-40B4-BE49-F238E27FC236}">
                <a16:creationId xmlns:a16="http://schemas.microsoft.com/office/drawing/2014/main" id="{3C514BAA-61A6-2579-C5E7-F1BEE6E8C0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750" y="178520"/>
            <a:ext cx="857250" cy="723900"/>
          </a:xfrm>
          <a:prstGeom prst="rect">
            <a:avLst/>
          </a:prstGeom>
        </p:spPr>
      </p:pic>
      <p:sp>
        <p:nvSpPr>
          <p:cNvPr id="20" name="TextBox 19">
            <a:extLst>
              <a:ext uri="{FF2B5EF4-FFF2-40B4-BE49-F238E27FC236}">
                <a16:creationId xmlns:a16="http://schemas.microsoft.com/office/drawing/2014/main" id="{ACE0F1C9-92C2-9C1C-C4EE-12A05F1FE5F0}"/>
              </a:ext>
            </a:extLst>
          </p:cNvPr>
          <p:cNvSpPr txBox="1"/>
          <p:nvPr/>
        </p:nvSpPr>
        <p:spPr>
          <a:xfrm>
            <a:off x="7569724" y="3861326"/>
            <a:ext cx="4769963"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t>Plotting</a:t>
            </a:r>
            <a:r>
              <a:rPr kumimoji="0" lang="en-US" sz="2000" b="0" i="0" u="none" strike="noStrike" cap="none" spc="0" normalizeH="0" baseline="0">
                <a:ln>
                  <a:noFill/>
                </a:ln>
                <a:solidFill>
                  <a:srgbClr val="282828"/>
                </a:solidFill>
                <a:effectLst/>
                <a:uFillTx/>
                <a:latin typeface="+mn-lt"/>
                <a:ea typeface="+mn-ea"/>
                <a:cs typeface="+mn-cs"/>
                <a:sym typeface="Avenir Next"/>
              </a:rPr>
              <a:t> by the count of crimes committed</a:t>
            </a:r>
            <a:r>
              <a:rPr lang="en-US"/>
              <a:t> in each beat,</a:t>
            </a:r>
            <a:r>
              <a:rPr kumimoji="0" lang="en-US" sz="2000" b="0" i="0" u="none" strike="noStrike" cap="none" spc="0" normalizeH="0" baseline="0">
                <a:ln>
                  <a:noFill/>
                </a:ln>
                <a:solidFill>
                  <a:srgbClr val="282828"/>
                </a:solidFill>
                <a:effectLst/>
                <a:uFillTx/>
                <a:latin typeface="+mn-lt"/>
                <a:ea typeface="+mn-ea"/>
                <a:cs typeface="+mn-cs"/>
                <a:sym typeface="Avenir Next"/>
              </a:rPr>
              <a:t> shows an interesting map, where </a:t>
            </a:r>
            <a:r>
              <a:rPr lang="en-US"/>
              <a:t>generally marked as </a:t>
            </a:r>
            <a:r>
              <a:rPr kumimoji="0" lang="en-US" sz="2000" b="0" i="0" u="none" strike="noStrike" cap="none" spc="0" normalizeH="0" baseline="0">
                <a:ln>
                  <a:noFill/>
                </a:ln>
                <a:solidFill>
                  <a:srgbClr val="282828"/>
                </a:solidFill>
                <a:effectLst/>
                <a:uFillTx/>
                <a:latin typeface="+mn-lt"/>
                <a:ea typeface="+mn-ea"/>
                <a:cs typeface="+mn-cs"/>
                <a:sym typeface="Avenir Next"/>
              </a:rPr>
              <a:t>”unsafe” areas like the south are safer than downtown. This method</a:t>
            </a:r>
            <a:r>
              <a:rPr lang="en-US"/>
              <a:t> </a:t>
            </a:r>
            <a:r>
              <a:rPr kumimoji="0" lang="en-US" sz="2000" b="0" i="0" u="none" strike="noStrike" cap="none" spc="0" normalizeH="0" baseline="0">
                <a:ln>
                  <a:noFill/>
                </a:ln>
                <a:solidFill>
                  <a:srgbClr val="282828"/>
                </a:solidFill>
                <a:effectLst/>
                <a:uFillTx/>
                <a:latin typeface="+mn-lt"/>
                <a:ea typeface="+mn-ea"/>
                <a:cs typeface="+mn-cs"/>
                <a:sym typeface="Avenir Next"/>
              </a:rPr>
              <a:t>does not consider the severity of the crime, just that a crime occurred.</a:t>
            </a:r>
          </a:p>
        </p:txBody>
      </p:sp>
      <p:pic>
        <p:nvPicPr>
          <p:cNvPr id="24" name="Picture 23">
            <a:extLst>
              <a:ext uri="{FF2B5EF4-FFF2-40B4-BE49-F238E27FC236}">
                <a16:creationId xmlns:a16="http://schemas.microsoft.com/office/drawing/2014/main" id="{C95DCCEF-A362-CB74-1991-7EFFCC1FE87B}"/>
              </a:ext>
            </a:extLst>
          </p:cNvPr>
          <p:cNvPicPr>
            <a:picLocks noChangeAspect="1"/>
          </p:cNvPicPr>
          <p:nvPr/>
        </p:nvPicPr>
        <p:blipFill>
          <a:blip r:embed="rId6"/>
          <a:stretch>
            <a:fillRect/>
          </a:stretch>
        </p:blipFill>
        <p:spPr>
          <a:xfrm>
            <a:off x="4856591" y="3226047"/>
            <a:ext cx="1066892" cy="502964"/>
          </a:xfrm>
          <a:prstGeom prst="rect">
            <a:avLst/>
          </a:prstGeom>
        </p:spPr>
      </p:pic>
      <p:sp>
        <p:nvSpPr>
          <p:cNvPr id="2" name="Slide Number Placeholder 1">
            <a:extLst>
              <a:ext uri="{FF2B5EF4-FFF2-40B4-BE49-F238E27FC236}">
                <a16:creationId xmlns:a16="http://schemas.microsoft.com/office/drawing/2014/main" id="{A57BFC91-7FB3-AEC2-FC70-A2CC2D846787}"/>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6" name="Dolor Sollicitudin Bibendum">
            <a:extLst>
              <a:ext uri="{FF2B5EF4-FFF2-40B4-BE49-F238E27FC236}">
                <a16:creationId xmlns:a16="http://schemas.microsoft.com/office/drawing/2014/main" id="{07C50F47-CD9D-5F9E-D9AA-F406D5DF14C3}"/>
              </a:ext>
            </a:extLst>
          </p:cNvPr>
          <p:cNvSpPr txBox="1">
            <a:spLocks/>
          </p:cNvSpPr>
          <p:nvPr/>
        </p:nvSpPr>
        <p:spPr>
          <a:xfrm>
            <a:off x="1591431" y="660400"/>
            <a:ext cx="8918215" cy="82903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a:bodyPr>
          <a:lstStyle>
            <a:lvl1pPr marL="0" marR="0" indent="0" algn="r" defTabSz="584200" rtl="0" eaLnBrk="1" latinLnBrk="0" hangingPunct="1">
              <a:lnSpc>
                <a:spcPct val="100000"/>
              </a:lnSpc>
              <a:spcBef>
                <a:spcPts val="0"/>
              </a:spcBef>
              <a:spcAft>
                <a:spcPts val="0"/>
              </a:spcAft>
              <a:buClrTx/>
              <a:buSzTx/>
              <a:buFontTx/>
              <a:buNone/>
              <a:tabLst/>
              <a:defRPr sz="4500" b="1" i="0" u="none" strike="noStrike" cap="all" spc="225" baseline="0">
                <a:ln>
                  <a:noFill/>
                </a:ln>
                <a:solidFill>
                  <a:srgbClr val="FFFFFF"/>
                </a:solidFill>
                <a:effectLst>
                  <a:outerShdw blurRad="101600" dist="63500" dir="18900000" rotWithShape="0">
                    <a:srgbClr val="000000">
                      <a:alpha val="47522"/>
                    </a:srgbClr>
                  </a:outerShdw>
                </a:effectLst>
                <a:uFillTx/>
                <a:latin typeface="+mn-lt"/>
                <a:ea typeface="+mn-ea"/>
                <a:cs typeface="+mn-cs"/>
                <a:sym typeface="Avenir Next"/>
              </a:defRPr>
            </a:lvl1pPr>
            <a:lvl2pPr marL="0" marR="0" indent="2286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2pPr>
            <a:lvl3pPr marL="0" marR="0" indent="4572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3pPr>
            <a:lvl4pPr marL="0" marR="0" indent="6858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4pPr>
            <a:lvl5pPr marL="0" marR="0" indent="9144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5pPr>
            <a:lvl6pPr marL="0" marR="0" indent="11430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6pPr>
            <a:lvl7pPr marL="0" marR="0" indent="13716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7pPr>
            <a:lvl8pPr marL="0" marR="0" indent="16002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8pPr>
            <a:lvl9pPr marL="0" marR="0" indent="18288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9pPr>
          </a:lstStyle>
          <a:p>
            <a:pPr algn="l"/>
            <a:r>
              <a:rPr lang="es-419">
                <a:solidFill>
                  <a:schemeClr val="tx1"/>
                </a:solidFill>
                <a:effectLst/>
              </a:rPr>
              <a:t>INSIGHTS FROM THE DATA</a:t>
            </a:r>
            <a:endParaRPr lang="en-US">
              <a:solidFill>
                <a:schemeClr val="tx1"/>
              </a:solidFill>
              <a:effectLst/>
            </a:endParaRPr>
          </a:p>
        </p:txBody>
      </p:sp>
    </p:spTree>
    <p:extLst>
      <p:ext uri="{BB962C8B-B14F-4D97-AF65-F5344CB8AC3E}">
        <p14:creationId xmlns:p14="http://schemas.microsoft.com/office/powerpoint/2010/main" val="262968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CFFC51F4-A9B8-9E7E-1E09-B60FFF2AE80D}"/>
              </a:ext>
            </a:extLst>
          </p:cNvPr>
          <p:cNvSpPr txBox="1">
            <a:spLocks/>
          </p:cNvSpPr>
          <p:nvPr/>
        </p:nvSpPr>
        <p:spPr>
          <a:xfrm>
            <a:off x="12210266" y="9305241"/>
            <a:ext cx="506926" cy="448359"/>
          </a:xfrm>
          <a:prstGeom prst="rect">
            <a:avLst/>
          </a:prstGeom>
          <a:solidFill>
            <a:srgbClr val="282828"/>
          </a:solidFill>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1pPr>
            <a:lvl2pPr marL="0" marR="0" indent="228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2pPr>
            <a:lvl3pPr marL="0" marR="0" indent="457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3pPr>
            <a:lvl4pPr marL="0" marR="0" indent="685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4pPr>
            <a:lvl5pPr marL="0" marR="0" indent="9144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5pPr>
            <a:lvl6pPr marL="0" marR="0" indent="11430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6pPr>
            <a:lvl7pPr marL="0" marR="0" indent="1371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7pPr>
            <a:lvl8pPr marL="0" marR="0" indent="1600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8pPr>
            <a:lvl9pPr marL="0" marR="0" indent="1828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9pPr>
          </a:lstStyle>
          <a:p>
            <a:pPr>
              <a:lnSpc>
                <a:spcPct val="90000"/>
              </a:lnSpc>
              <a:spcBef>
                <a:spcPts val="0"/>
              </a:spcBef>
              <a:defRPr sz="4500" cap="all" spc="225"/>
            </a:pPr>
            <a:r>
              <a:rPr lang="en-US" sz="4500" cap="all" spc="225"/>
              <a:t> </a:t>
            </a:r>
          </a:p>
        </p:txBody>
      </p:sp>
      <p:pic>
        <p:nvPicPr>
          <p:cNvPr id="4" name="Picture 3">
            <a:extLst>
              <a:ext uri="{FF2B5EF4-FFF2-40B4-BE49-F238E27FC236}">
                <a16:creationId xmlns:a16="http://schemas.microsoft.com/office/drawing/2014/main" id="{9A01FB54-2E80-9414-5257-8E2B3886F130}"/>
              </a:ext>
            </a:extLst>
          </p:cNvPr>
          <p:cNvPicPr>
            <a:picLocks noChangeAspect="1"/>
          </p:cNvPicPr>
          <p:nvPr/>
        </p:nvPicPr>
        <p:blipFill>
          <a:blip r:embed="rId3"/>
          <a:stretch>
            <a:fillRect/>
          </a:stretch>
        </p:blipFill>
        <p:spPr>
          <a:xfrm>
            <a:off x="337378" y="2912882"/>
            <a:ext cx="7758325" cy="6533984"/>
          </a:xfrm>
          <a:prstGeom prst="rect">
            <a:avLst/>
          </a:prstGeom>
        </p:spPr>
      </p:pic>
      <p:pic>
        <p:nvPicPr>
          <p:cNvPr id="3" name="Graphic 2">
            <a:extLst>
              <a:ext uri="{FF2B5EF4-FFF2-40B4-BE49-F238E27FC236}">
                <a16:creationId xmlns:a16="http://schemas.microsoft.com/office/drawing/2014/main" id="{3C514BAA-61A6-2579-C5E7-F1BEE6E8C0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750" y="178520"/>
            <a:ext cx="857250" cy="723900"/>
          </a:xfrm>
          <a:prstGeom prst="rect">
            <a:avLst/>
          </a:prstGeom>
        </p:spPr>
      </p:pic>
      <p:sp>
        <p:nvSpPr>
          <p:cNvPr id="6" name="Dolor Sollicitudin Bibendum">
            <a:extLst>
              <a:ext uri="{FF2B5EF4-FFF2-40B4-BE49-F238E27FC236}">
                <a16:creationId xmlns:a16="http://schemas.microsoft.com/office/drawing/2014/main" id="{F92AE3B3-7E08-197A-DFEA-C9CA83404D39}"/>
              </a:ext>
            </a:extLst>
          </p:cNvPr>
          <p:cNvSpPr txBox="1">
            <a:spLocks noGrp="1"/>
          </p:cNvSpPr>
          <p:nvPr>
            <p:ph type="title"/>
          </p:nvPr>
        </p:nvSpPr>
        <p:spPr>
          <a:xfrm>
            <a:off x="1591431" y="660400"/>
            <a:ext cx="8918215" cy="829035"/>
          </a:xfrm>
          <a:prstGeom prst="rect">
            <a:avLst/>
          </a:prstGeom>
        </p:spPr>
        <p:txBody>
          <a:bodyPr/>
          <a:lstStyle/>
          <a:p>
            <a:pPr algn="ctr"/>
            <a:r>
              <a:rPr lang="es-419">
                <a:solidFill>
                  <a:schemeClr val="tx1"/>
                </a:solidFill>
                <a:effectLst/>
              </a:rPr>
              <a:t>INSIGHTS FROM THE DATA</a:t>
            </a:r>
            <a:endParaRPr lang="en-US">
              <a:solidFill>
                <a:schemeClr val="tx1"/>
              </a:solidFill>
              <a:effectLst/>
            </a:endParaRPr>
          </a:p>
        </p:txBody>
      </p:sp>
      <p:sp>
        <p:nvSpPr>
          <p:cNvPr id="20" name="TextBox 19">
            <a:extLst>
              <a:ext uri="{FF2B5EF4-FFF2-40B4-BE49-F238E27FC236}">
                <a16:creationId xmlns:a16="http://schemas.microsoft.com/office/drawing/2014/main" id="{ACE0F1C9-92C2-9C1C-C4EE-12A05F1FE5F0}"/>
              </a:ext>
            </a:extLst>
          </p:cNvPr>
          <p:cNvSpPr txBox="1"/>
          <p:nvPr/>
        </p:nvSpPr>
        <p:spPr>
          <a:xfrm>
            <a:off x="7569724" y="4015215"/>
            <a:ext cx="4769963"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t>Further, after implementing our model and </a:t>
            </a:r>
            <a:r>
              <a:rPr kumimoji="0" lang="en-US" sz="2000" b="0" i="0" u="none" strike="noStrike" cap="none" spc="0" normalizeH="0" baseline="0">
                <a:ln>
                  <a:noFill/>
                </a:ln>
                <a:solidFill>
                  <a:srgbClr val="282828"/>
                </a:solidFill>
                <a:effectLst/>
                <a:uFillTx/>
                <a:latin typeface="+mn-lt"/>
                <a:ea typeface="+mn-ea"/>
                <a:cs typeface="+mn-cs"/>
                <a:sym typeface="Avenir Next"/>
              </a:rPr>
              <a:t>generating the safety scores, we </a:t>
            </a:r>
            <a:r>
              <a:rPr lang="en-US"/>
              <a:t>can see the areas being marked as unsafe based on the severity of the crime.</a:t>
            </a:r>
            <a:endParaRPr kumimoji="0" lang="en-US" sz="2000" b="0" i="0" u="none" strike="noStrike" cap="none" spc="0" normalizeH="0" baseline="0">
              <a:ln>
                <a:noFill/>
              </a:ln>
              <a:solidFill>
                <a:srgbClr val="282828"/>
              </a:solidFill>
              <a:effectLst/>
              <a:uFillTx/>
              <a:latin typeface="+mn-lt"/>
              <a:ea typeface="+mn-ea"/>
              <a:cs typeface="+mn-cs"/>
              <a:sym typeface="Avenir Next"/>
            </a:endParaRPr>
          </a:p>
        </p:txBody>
      </p:sp>
      <p:pic>
        <p:nvPicPr>
          <p:cNvPr id="7" name="Picture 6">
            <a:extLst>
              <a:ext uri="{FF2B5EF4-FFF2-40B4-BE49-F238E27FC236}">
                <a16:creationId xmlns:a16="http://schemas.microsoft.com/office/drawing/2014/main" id="{645BE3E4-BB2B-40C0-F2A7-7F0C5ABC9D11}"/>
              </a:ext>
            </a:extLst>
          </p:cNvPr>
          <p:cNvPicPr>
            <a:picLocks noChangeAspect="1"/>
          </p:cNvPicPr>
          <p:nvPr/>
        </p:nvPicPr>
        <p:blipFill>
          <a:blip r:embed="rId6"/>
          <a:stretch>
            <a:fillRect/>
          </a:stretch>
        </p:blipFill>
        <p:spPr>
          <a:xfrm>
            <a:off x="4983646" y="3358362"/>
            <a:ext cx="1066892" cy="502964"/>
          </a:xfrm>
          <a:prstGeom prst="rect">
            <a:avLst/>
          </a:prstGeom>
        </p:spPr>
      </p:pic>
      <p:sp>
        <p:nvSpPr>
          <p:cNvPr id="5" name="Slide Number Placeholder 4">
            <a:extLst>
              <a:ext uri="{FF2B5EF4-FFF2-40B4-BE49-F238E27FC236}">
                <a16:creationId xmlns:a16="http://schemas.microsoft.com/office/drawing/2014/main" id="{34E9C7F1-0A2A-F934-C9A5-DC8450B479BD}"/>
              </a:ext>
            </a:extLst>
          </p:cNvPr>
          <p:cNvSpPr>
            <a:spLocks noGrp="1"/>
          </p:cNvSpPr>
          <p:nvPr>
            <p:ph type="sldNum" sz="quarter" idx="2"/>
          </p:nvPr>
        </p:nvSpPr>
        <p:spPr/>
        <p:txBody>
          <a:bodyPr/>
          <a:lstStyle/>
          <a:p>
            <a:fld id="{86CB4B4D-7CA3-9044-876B-883B54F8677D}" type="slidenum">
              <a:rPr lang="en-US" smtClean="0"/>
              <a:t>12</a:t>
            </a:fld>
            <a:endParaRPr lang="en-US"/>
          </a:p>
        </p:txBody>
      </p:sp>
    </p:spTree>
    <p:extLst>
      <p:ext uri="{BB962C8B-B14F-4D97-AF65-F5344CB8AC3E}">
        <p14:creationId xmlns:p14="http://schemas.microsoft.com/office/powerpoint/2010/main" val="299409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994B84BB-3F12-B0E9-84A5-0D3683ED436B}"/>
              </a:ext>
            </a:extLst>
          </p:cNvPr>
          <p:cNvSpPr txBox="1">
            <a:spLocks/>
          </p:cNvSpPr>
          <p:nvPr/>
        </p:nvSpPr>
        <p:spPr>
          <a:xfrm>
            <a:off x="12210266" y="9305241"/>
            <a:ext cx="506926" cy="448359"/>
          </a:xfrm>
          <a:prstGeom prst="rect">
            <a:avLst/>
          </a:prstGeom>
          <a:solidFill>
            <a:srgbClr val="282828"/>
          </a:solidFill>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1pPr>
            <a:lvl2pPr marL="0" marR="0" indent="228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2pPr>
            <a:lvl3pPr marL="0" marR="0" indent="457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3pPr>
            <a:lvl4pPr marL="0" marR="0" indent="685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4pPr>
            <a:lvl5pPr marL="0" marR="0" indent="9144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5pPr>
            <a:lvl6pPr marL="0" marR="0" indent="11430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6pPr>
            <a:lvl7pPr marL="0" marR="0" indent="1371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7pPr>
            <a:lvl8pPr marL="0" marR="0" indent="1600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8pPr>
            <a:lvl9pPr marL="0" marR="0" indent="1828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9pPr>
          </a:lstStyle>
          <a:p>
            <a:pPr>
              <a:lnSpc>
                <a:spcPct val="90000"/>
              </a:lnSpc>
              <a:spcBef>
                <a:spcPts val="0"/>
              </a:spcBef>
              <a:defRPr sz="4500" cap="all" spc="225"/>
            </a:pPr>
            <a:r>
              <a:rPr lang="en-US" sz="4500" cap="all" spc="225"/>
              <a:t> </a:t>
            </a:r>
          </a:p>
        </p:txBody>
      </p:sp>
      <p:pic>
        <p:nvPicPr>
          <p:cNvPr id="4" name="Picture 3">
            <a:extLst>
              <a:ext uri="{FF2B5EF4-FFF2-40B4-BE49-F238E27FC236}">
                <a16:creationId xmlns:a16="http://schemas.microsoft.com/office/drawing/2014/main" id="{107FD15B-EA5F-BB66-9AE6-6561BDFA3635}"/>
              </a:ext>
            </a:extLst>
          </p:cNvPr>
          <p:cNvPicPr>
            <a:picLocks noChangeAspect="1"/>
          </p:cNvPicPr>
          <p:nvPr/>
        </p:nvPicPr>
        <p:blipFill>
          <a:blip r:embed="rId3"/>
          <a:stretch>
            <a:fillRect/>
          </a:stretch>
        </p:blipFill>
        <p:spPr>
          <a:xfrm>
            <a:off x="389412" y="2696340"/>
            <a:ext cx="7824816" cy="6537960"/>
          </a:xfrm>
          <a:prstGeom prst="rect">
            <a:avLst/>
          </a:prstGeom>
        </p:spPr>
      </p:pic>
      <p:pic>
        <p:nvPicPr>
          <p:cNvPr id="3" name="Graphic 2">
            <a:extLst>
              <a:ext uri="{FF2B5EF4-FFF2-40B4-BE49-F238E27FC236}">
                <a16:creationId xmlns:a16="http://schemas.microsoft.com/office/drawing/2014/main" id="{3C514BAA-61A6-2579-C5E7-F1BEE6E8C0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750" y="178520"/>
            <a:ext cx="857250" cy="723900"/>
          </a:xfrm>
          <a:prstGeom prst="rect">
            <a:avLst/>
          </a:prstGeom>
        </p:spPr>
      </p:pic>
      <p:sp>
        <p:nvSpPr>
          <p:cNvPr id="6" name="Dolor Sollicitudin Bibendum">
            <a:extLst>
              <a:ext uri="{FF2B5EF4-FFF2-40B4-BE49-F238E27FC236}">
                <a16:creationId xmlns:a16="http://schemas.microsoft.com/office/drawing/2014/main" id="{F92AE3B3-7E08-197A-DFEA-C9CA83404D39}"/>
              </a:ext>
            </a:extLst>
          </p:cNvPr>
          <p:cNvSpPr txBox="1">
            <a:spLocks noGrp="1"/>
          </p:cNvSpPr>
          <p:nvPr>
            <p:ph type="title"/>
          </p:nvPr>
        </p:nvSpPr>
        <p:spPr>
          <a:xfrm>
            <a:off x="1591431" y="660400"/>
            <a:ext cx="8918215" cy="829035"/>
          </a:xfrm>
          <a:prstGeom prst="rect">
            <a:avLst/>
          </a:prstGeom>
        </p:spPr>
        <p:txBody>
          <a:bodyPr/>
          <a:lstStyle/>
          <a:p>
            <a:pPr algn="ctr"/>
            <a:r>
              <a:rPr lang="es-419">
                <a:solidFill>
                  <a:schemeClr val="tx1"/>
                </a:solidFill>
                <a:effectLst/>
              </a:rPr>
              <a:t>INSIGHTS FROM THE DATA</a:t>
            </a:r>
            <a:endParaRPr lang="en-US">
              <a:solidFill>
                <a:schemeClr val="tx1"/>
              </a:solidFill>
              <a:effectLst/>
            </a:endParaRPr>
          </a:p>
        </p:txBody>
      </p:sp>
      <p:sp>
        <p:nvSpPr>
          <p:cNvPr id="20" name="TextBox 19">
            <a:extLst>
              <a:ext uri="{FF2B5EF4-FFF2-40B4-BE49-F238E27FC236}">
                <a16:creationId xmlns:a16="http://schemas.microsoft.com/office/drawing/2014/main" id="{ACE0F1C9-92C2-9C1C-C4EE-12A05F1FE5F0}"/>
              </a:ext>
            </a:extLst>
          </p:cNvPr>
          <p:cNvSpPr txBox="1"/>
          <p:nvPr/>
        </p:nvSpPr>
        <p:spPr>
          <a:xfrm>
            <a:off x="7569724" y="4169103"/>
            <a:ext cx="4769963"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a:ln>
                  <a:noFill/>
                </a:ln>
                <a:solidFill>
                  <a:srgbClr val="282828"/>
                </a:solidFill>
                <a:effectLst/>
                <a:uFillTx/>
                <a:latin typeface="+mn-lt"/>
                <a:ea typeface="+mn-ea"/>
                <a:cs typeface="+mn-cs"/>
                <a:sym typeface="Avenir Next"/>
              </a:rPr>
              <a:t>Districts 16 and 20 and the north of Chicago in general had the highest average scores, while the south of Chicago in general had abysmal safety scores.</a:t>
            </a:r>
          </a:p>
        </p:txBody>
      </p:sp>
      <p:pic>
        <p:nvPicPr>
          <p:cNvPr id="24" name="Picture 23">
            <a:extLst>
              <a:ext uri="{FF2B5EF4-FFF2-40B4-BE49-F238E27FC236}">
                <a16:creationId xmlns:a16="http://schemas.microsoft.com/office/drawing/2014/main" id="{C95DCCEF-A362-CB74-1991-7EFFCC1FE87B}"/>
              </a:ext>
            </a:extLst>
          </p:cNvPr>
          <p:cNvPicPr>
            <a:picLocks noChangeAspect="1"/>
          </p:cNvPicPr>
          <p:nvPr/>
        </p:nvPicPr>
        <p:blipFill>
          <a:blip r:embed="rId6"/>
          <a:stretch>
            <a:fillRect/>
          </a:stretch>
        </p:blipFill>
        <p:spPr>
          <a:xfrm>
            <a:off x="4856591" y="3226047"/>
            <a:ext cx="1066892" cy="502964"/>
          </a:xfrm>
          <a:prstGeom prst="rect">
            <a:avLst/>
          </a:prstGeom>
        </p:spPr>
      </p:pic>
      <p:sp>
        <p:nvSpPr>
          <p:cNvPr id="5" name="Slide Number Placeholder 4">
            <a:extLst>
              <a:ext uri="{FF2B5EF4-FFF2-40B4-BE49-F238E27FC236}">
                <a16:creationId xmlns:a16="http://schemas.microsoft.com/office/drawing/2014/main" id="{32F8E944-5E73-E8EB-7E19-4D07923D6361}"/>
              </a:ext>
            </a:extLst>
          </p:cNvPr>
          <p:cNvSpPr>
            <a:spLocks noGrp="1"/>
          </p:cNvSpPr>
          <p:nvPr>
            <p:ph type="sldNum" sz="quarter" idx="2"/>
          </p:nvPr>
        </p:nvSpPr>
        <p:spPr/>
        <p:txBody>
          <a:bodyPr/>
          <a:lstStyle/>
          <a:p>
            <a:fld id="{86CB4B4D-7CA3-9044-876B-883B54F8677D}" type="slidenum">
              <a:rPr lang="en-US" smtClean="0"/>
              <a:t>13</a:t>
            </a:fld>
            <a:endParaRPr lang="en-US"/>
          </a:p>
        </p:txBody>
      </p:sp>
    </p:spTree>
    <p:extLst>
      <p:ext uri="{BB962C8B-B14F-4D97-AF65-F5344CB8AC3E}">
        <p14:creationId xmlns:p14="http://schemas.microsoft.com/office/powerpoint/2010/main" val="1383417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descr="Chicago Skyline At Night Free Stock Photo - Public Domain Pictures">
            <a:extLst>
              <a:ext uri="{FF2B5EF4-FFF2-40B4-BE49-F238E27FC236}">
                <a16:creationId xmlns:a16="http://schemas.microsoft.com/office/drawing/2014/main" id="{7BE400F7-DDC8-EB31-8CDC-24C547E5DA44}"/>
              </a:ext>
            </a:extLst>
          </p:cNvPr>
          <p:cNvPicPr>
            <a:picLocks noChangeAspect="1"/>
          </p:cNvPicPr>
          <p:nvPr/>
        </p:nvPicPr>
        <p:blipFill rotWithShape="1">
          <a:blip r:embed="rId3"/>
          <a:srcRect l="16455" r="5946"/>
          <a:stretch/>
        </p:blipFill>
        <p:spPr>
          <a:xfrm>
            <a:off x="2340" y="0"/>
            <a:ext cx="4890172" cy="9768941"/>
          </a:xfrm>
          <a:prstGeom prst="rect">
            <a:avLst/>
          </a:prstGeom>
        </p:spPr>
      </p:pic>
      <p:sp>
        <p:nvSpPr>
          <p:cNvPr id="576" name="Rectangle"/>
          <p:cNvSpPr>
            <a:spLocks noGrp="1"/>
          </p:cNvSpPr>
          <p:nvPr>
            <p:ph type="body" idx="13"/>
          </p:nvPr>
        </p:nvSpPr>
        <p:spPr>
          <a:prstGeom prst="rect">
            <a:avLst/>
          </a:prstGeom>
        </p:spPr>
        <p:txBody>
          <a:bodyPr/>
          <a:lstStyle/>
          <a:p>
            <a:pPr>
              <a:lnSpc>
                <a:spcPct val="90000"/>
              </a:lnSpc>
              <a:spcBef>
                <a:spcPts val="0"/>
              </a:spcBef>
              <a:defRPr sz="4500" cap="all" spc="225"/>
            </a:pPr>
            <a:endParaRPr/>
          </a:p>
        </p:txBody>
      </p:sp>
      <p:sp>
        <p:nvSpPr>
          <p:cNvPr id="57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14</a:t>
            </a:fld>
            <a:endParaRPr/>
          </a:p>
        </p:txBody>
      </p:sp>
      <p:sp>
        <p:nvSpPr>
          <p:cNvPr id="578" name="Malesuada Aenean Ligula"/>
          <p:cNvSpPr txBox="1">
            <a:spLocks noGrp="1"/>
          </p:cNvSpPr>
          <p:nvPr>
            <p:ph type="title"/>
          </p:nvPr>
        </p:nvSpPr>
        <p:spPr>
          <a:xfrm>
            <a:off x="5493044" y="481492"/>
            <a:ext cx="6772833" cy="595565"/>
          </a:xfrm>
          <a:prstGeom prst="rect">
            <a:avLst/>
          </a:prstGeom>
        </p:spPr>
        <p:txBody>
          <a:bodyPr/>
          <a:lstStyle/>
          <a:p>
            <a:pPr algn="ctr"/>
            <a:r>
              <a:rPr lang="es-419"/>
              <a:t>RECOMMENDATIONS</a:t>
            </a:r>
            <a:endParaRPr lang="en-GB"/>
          </a:p>
        </p:txBody>
      </p:sp>
      <p:sp>
        <p:nvSpPr>
          <p:cNvPr id="14" name="Rectangle 13">
            <a:extLst>
              <a:ext uri="{FF2B5EF4-FFF2-40B4-BE49-F238E27FC236}">
                <a16:creationId xmlns:a16="http://schemas.microsoft.com/office/drawing/2014/main" id="{E90FC9E3-8915-7C30-606E-799C950A9828}"/>
              </a:ext>
            </a:extLst>
          </p:cNvPr>
          <p:cNvSpPr/>
          <p:nvPr/>
        </p:nvSpPr>
        <p:spPr>
          <a:xfrm>
            <a:off x="2340" y="0"/>
            <a:ext cx="4890172" cy="9768941"/>
          </a:xfrm>
          <a:prstGeom prst="rect">
            <a:avLst/>
          </a:prstGeom>
          <a:solidFill>
            <a:srgbClr val="282828">
              <a:alpha val="41961"/>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584200" rtl="0" fontAlgn="auto" latinLnBrk="0" hangingPunct="0">
              <a:lnSpc>
                <a:spcPct val="90000"/>
              </a:lnSpc>
              <a:spcBef>
                <a:spcPts val="0"/>
              </a:spcBef>
              <a:spcAft>
                <a:spcPts val="0"/>
              </a:spcAft>
              <a:buClrTx/>
              <a:buSzTx/>
              <a:buFontTx/>
              <a:buNone/>
              <a:tabLst/>
            </a:pPr>
            <a:endParaRPr kumimoji="0" lang="en-US" sz="4500" b="1" i="0" u="none" strike="noStrike" cap="all" spc="225" normalizeH="0" baseline="0">
              <a:ln>
                <a:noFill/>
              </a:ln>
              <a:solidFill>
                <a:srgbClr val="FFFFFF"/>
              </a:solidFill>
              <a:effectLst/>
              <a:uFillTx/>
              <a:latin typeface="+mn-lt"/>
              <a:ea typeface="+mn-ea"/>
              <a:cs typeface="+mn-cs"/>
              <a:sym typeface="Avenir Next"/>
            </a:endParaRPr>
          </a:p>
        </p:txBody>
      </p:sp>
      <p:pic>
        <p:nvPicPr>
          <p:cNvPr id="2" name="Graphic 1">
            <a:extLst>
              <a:ext uri="{FF2B5EF4-FFF2-40B4-BE49-F238E27FC236}">
                <a16:creationId xmlns:a16="http://schemas.microsoft.com/office/drawing/2014/main" id="{93572DFE-F1F3-CBA3-DCEA-38D0EB4625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750" y="178520"/>
            <a:ext cx="857250" cy="723900"/>
          </a:xfrm>
          <a:prstGeom prst="rect">
            <a:avLst/>
          </a:prstGeom>
        </p:spPr>
      </p:pic>
      <p:sp>
        <p:nvSpPr>
          <p:cNvPr id="3" name="TextBox 2">
            <a:extLst>
              <a:ext uri="{FF2B5EF4-FFF2-40B4-BE49-F238E27FC236}">
                <a16:creationId xmlns:a16="http://schemas.microsoft.com/office/drawing/2014/main" id="{54CBB4A0-700F-1D38-F640-4F4C6148726B}"/>
              </a:ext>
            </a:extLst>
          </p:cNvPr>
          <p:cNvSpPr txBox="1"/>
          <p:nvPr/>
        </p:nvSpPr>
        <p:spPr>
          <a:xfrm>
            <a:off x="5524576" y="2098663"/>
            <a:ext cx="6320094" cy="65659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342900" indent="-342900">
              <a:buFont typeface="Arial"/>
              <a:buChar char="•"/>
            </a:pPr>
            <a:r>
              <a:rPr lang="en-GB" sz="2800"/>
              <a:t>Lincoln (District 20) had the Highest Safety score, and Gresham ( District 6 ) had the Lowest Safety score</a:t>
            </a:r>
          </a:p>
          <a:p>
            <a:pPr marL="342900" indent="-342900">
              <a:buFont typeface="Arial"/>
              <a:buChar char="•"/>
            </a:pPr>
            <a:endParaRPr lang="en-GB" sz="2800"/>
          </a:p>
          <a:p>
            <a:pPr marL="342900" indent="-342900">
              <a:buFont typeface="Arial"/>
              <a:buChar char="•"/>
            </a:pPr>
            <a:r>
              <a:rPr lang="en-GB" sz="2800"/>
              <a:t>Beat no 1655 in Jefferson Park had the Highest Score and Beat no 421 in South Chicago had the Lowest Safety score</a:t>
            </a:r>
          </a:p>
          <a:p>
            <a:pPr marL="342900" indent="-342900">
              <a:buFont typeface="Arial"/>
              <a:buChar char="•"/>
            </a:pPr>
            <a:endParaRPr lang="en-GB" sz="2800"/>
          </a:p>
          <a:p>
            <a:pPr marL="342900" indent="-342900">
              <a:buFont typeface="Arial"/>
              <a:buChar char="•"/>
            </a:pPr>
            <a:r>
              <a:rPr lang="en-GB" sz="2800"/>
              <a:t>Forest Glen , Jefferson Park , O'Hare, Uptown, Lincoln Square were calculated as the best community areas to live in</a:t>
            </a:r>
          </a:p>
          <a:p>
            <a:pPr marL="342900" indent="-342900">
              <a:buFont typeface="Arial"/>
              <a:buChar char="•"/>
            </a:pPr>
            <a:endParaRPr lang="en-GB" sz="2800"/>
          </a:p>
          <a:p>
            <a:pPr marL="342900" indent="-342900">
              <a:buFont typeface="Arial"/>
              <a:buChar char="•"/>
            </a:pPr>
            <a:r>
              <a:rPr lang="en-GB" sz="2800"/>
              <a:t>South Shore , Calumet Heights , Avalon Park, Roseland and Pullman were the worst community areas to live in.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2" name="Image" descr="Image"/>
          <p:cNvPicPr>
            <a:picLocks noGrp="1" noChangeAspect="1"/>
          </p:cNvPicPr>
          <p:nvPr>
            <p:ph type="pic" idx="14"/>
          </p:nvPr>
        </p:nvPicPr>
        <p:blipFill>
          <a:blip r:embed="rId3"/>
          <a:srcRect l="36641" r="28545"/>
          <a:stretch>
            <a:fillRect/>
          </a:stretch>
        </p:blipFill>
        <p:spPr>
          <a:xfrm>
            <a:off x="7924800" y="0"/>
            <a:ext cx="5080000" cy="9753601"/>
          </a:xfrm>
          <a:prstGeom prst="rect">
            <a:avLst/>
          </a:prstGeom>
        </p:spPr>
      </p:pic>
      <p:sp>
        <p:nvSpPr>
          <p:cNvPr id="4" name="Rectangle">
            <a:extLst>
              <a:ext uri="{FF2B5EF4-FFF2-40B4-BE49-F238E27FC236}">
                <a16:creationId xmlns:a16="http://schemas.microsoft.com/office/drawing/2014/main" id="{6539279D-661C-2F59-D7A0-63559759FC8D}"/>
              </a:ext>
            </a:extLst>
          </p:cNvPr>
          <p:cNvSpPr txBox="1">
            <a:spLocks/>
          </p:cNvSpPr>
          <p:nvPr/>
        </p:nvSpPr>
        <p:spPr>
          <a:xfrm>
            <a:off x="12210266" y="9305241"/>
            <a:ext cx="506926" cy="448359"/>
          </a:xfrm>
          <a:prstGeom prst="rect">
            <a:avLst/>
          </a:prstGeom>
          <a:solidFill>
            <a:srgbClr val="282828"/>
          </a:solidFill>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1pPr>
            <a:lvl2pPr marL="0" marR="0" indent="228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2pPr>
            <a:lvl3pPr marL="0" marR="0" indent="457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3pPr>
            <a:lvl4pPr marL="0" marR="0" indent="685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4pPr>
            <a:lvl5pPr marL="0" marR="0" indent="9144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5pPr>
            <a:lvl6pPr marL="0" marR="0" indent="11430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6pPr>
            <a:lvl7pPr marL="0" marR="0" indent="1371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7pPr>
            <a:lvl8pPr marL="0" marR="0" indent="1600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8pPr>
            <a:lvl9pPr marL="0" marR="0" indent="1828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9pPr>
          </a:lstStyle>
          <a:p>
            <a:pPr>
              <a:lnSpc>
                <a:spcPct val="90000"/>
              </a:lnSpc>
              <a:spcBef>
                <a:spcPts val="0"/>
              </a:spcBef>
              <a:defRPr sz="4500" cap="all" spc="225"/>
            </a:pPr>
            <a:r>
              <a:rPr lang="en-US" sz="4500" cap="all" spc="225"/>
              <a:t> </a:t>
            </a:r>
          </a:p>
        </p:txBody>
      </p:sp>
      <p:sp>
        <p:nvSpPr>
          <p:cNvPr id="440" name="Rectangle"/>
          <p:cNvSpPr>
            <a:spLocks noGrp="1"/>
          </p:cNvSpPr>
          <p:nvPr>
            <p:ph type="body" idx="13"/>
          </p:nvPr>
        </p:nvSpPr>
        <p:spPr>
          <a:prstGeom prst="rect">
            <a:avLst/>
          </a:prstGeom>
        </p:spPr>
        <p:txBody>
          <a:bodyPr/>
          <a:lstStyle/>
          <a:p>
            <a:pPr>
              <a:lnSpc>
                <a:spcPct val="90000"/>
              </a:lnSpc>
              <a:spcBef>
                <a:spcPts val="0"/>
              </a:spcBef>
              <a:defRPr sz="4500" cap="all" spc="225"/>
            </a:pPr>
            <a:endParaRPr/>
          </a:p>
        </p:txBody>
      </p:sp>
      <p:sp>
        <p:nvSpPr>
          <p:cNvPr id="441" name="Slide Number"/>
          <p:cNvSpPr txBox="1">
            <a:spLocks noGrp="1"/>
          </p:cNvSpPr>
          <p:nvPr>
            <p:ph type="sldNum" sz="quarter" idx="2"/>
          </p:nvPr>
        </p:nvSpPr>
        <p:spPr>
          <a:xfrm>
            <a:off x="12363043" y="9389720"/>
            <a:ext cx="143968" cy="2794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15</a:t>
            </a:fld>
            <a:endParaRPr/>
          </a:p>
        </p:txBody>
      </p:sp>
      <p:sp>
        <p:nvSpPr>
          <p:cNvPr id="23" name="TextBox 22">
            <a:extLst>
              <a:ext uri="{FF2B5EF4-FFF2-40B4-BE49-F238E27FC236}">
                <a16:creationId xmlns:a16="http://schemas.microsoft.com/office/drawing/2014/main" id="{E02CED1A-6401-D808-D62F-27E049A8C7A6}"/>
              </a:ext>
            </a:extLst>
          </p:cNvPr>
          <p:cNvSpPr txBox="1"/>
          <p:nvPr/>
        </p:nvSpPr>
        <p:spPr>
          <a:xfrm>
            <a:off x="826814" y="2040248"/>
            <a:ext cx="6810378" cy="56938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342900" indent="-342900">
              <a:buFont typeface="Arial" panose="020B0604020202020204" pitchFamily="34" charset="0"/>
              <a:buChar char="•"/>
            </a:pPr>
            <a:r>
              <a:rPr lang="en-US" sz="2600"/>
              <a:t>Evaluate our IUCR rankings by the police</a:t>
            </a:r>
          </a:p>
          <a:p>
            <a:pPr marL="342900" indent="-342900">
              <a:buFont typeface="Arial" panose="020B0604020202020204" pitchFamily="34" charset="0"/>
              <a:buChar char="•"/>
            </a:pPr>
            <a:endParaRPr lang="en-US" sz="2600"/>
          </a:p>
          <a:p>
            <a:pPr marL="342900" indent="-342900">
              <a:buFont typeface="Arial" panose="020B0604020202020204" pitchFamily="34" charset="0"/>
              <a:buChar char="•"/>
            </a:pPr>
            <a:r>
              <a:rPr lang="en-US" sz="2600"/>
              <a:t>Establish credibility for local investment properties</a:t>
            </a:r>
          </a:p>
          <a:p>
            <a:pPr marL="342900" indent="-342900">
              <a:buFont typeface="Arial" panose="020B0604020202020204" pitchFamily="34" charset="0"/>
              <a:buChar char="•"/>
            </a:pPr>
            <a:endParaRPr lang="en-US" sz="2600"/>
          </a:p>
          <a:p>
            <a:pPr marL="342900" indent="-342900">
              <a:buFont typeface="Arial" panose="020B0604020202020204" pitchFamily="34" charset="0"/>
              <a:buChar char="•"/>
            </a:pPr>
            <a:r>
              <a:rPr lang="en-US" sz="2600"/>
              <a:t>Adding other metrics to the model to improve the accuracy of the prediction of the values</a:t>
            </a:r>
          </a:p>
          <a:p>
            <a:pPr marL="342900" indent="-342900">
              <a:buFont typeface="Arial" panose="020B0604020202020204" pitchFamily="34" charset="0"/>
              <a:buChar char="•"/>
            </a:pPr>
            <a:endParaRPr lang="en-US" sz="2600"/>
          </a:p>
          <a:p>
            <a:pPr marL="342900" indent="-342900">
              <a:buFont typeface="Arial" panose="020B0604020202020204" pitchFamily="34" charset="0"/>
              <a:buChar char="•"/>
            </a:pPr>
            <a:r>
              <a:rPr lang="en-US" sz="2600"/>
              <a:t>Use our model to safety scores of other cities given that they are analytically ready</a:t>
            </a:r>
          </a:p>
          <a:p>
            <a:endParaRPr lang="en-US" sz="2600"/>
          </a:p>
          <a:p>
            <a:pPr marL="342900" indent="-342900">
              <a:buFont typeface="Arial" panose="020B0604020202020204" pitchFamily="34" charset="0"/>
              <a:buChar char="•"/>
            </a:pPr>
            <a:r>
              <a:rPr lang="en-US" sz="2600"/>
              <a:t>Utilizing the Location co-ordinates to put older beat data in current beats.</a:t>
            </a:r>
          </a:p>
          <a:p>
            <a:pPr marL="342900" indent="-342900">
              <a:buFont typeface="Arial" panose="020B0604020202020204" pitchFamily="34" charset="0"/>
              <a:buChar char="•"/>
            </a:pPr>
            <a:endParaRPr lang="en-US" sz="2600"/>
          </a:p>
        </p:txBody>
      </p:sp>
      <p:sp>
        <p:nvSpPr>
          <p:cNvPr id="2" name="Tristique Etiam Justo">
            <a:extLst>
              <a:ext uri="{FF2B5EF4-FFF2-40B4-BE49-F238E27FC236}">
                <a16:creationId xmlns:a16="http://schemas.microsoft.com/office/drawing/2014/main" id="{12D6AFA7-A5DC-A06F-5405-C4554C314BDD}"/>
              </a:ext>
            </a:extLst>
          </p:cNvPr>
          <p:cNvSpPr txBox="1">
            <a:spLocks/>
          </p:cNvSpPr>
          <p:nvPr/>
        </p:nvSpPr>
        <p:spPr>
          <a:xfrm>
            <a:off x="1016000" y="709332"/>
            <a:ext cx="5393599" cy="762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marL="0" marR="0" indent="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282828"/>
                </a:solidFill>
                <a:uFillTx/>
                <a:latin typeface="+mn-lt"/>
                <a:ea typeface="+mn-ea"/>
                <a:cs typeface="+mn-cs"/>
                <a:sym typeface="Avenir Next"/>
              </a:defRPr>
            </a:lvl1pPr>
            <a:lvl2pPr marL="0" marR="0" indent="2286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2pPr>
            <a:lvl3pPr marL="0" marR="0" indent="4572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3pPr>
            <a:lvl4pPr marL="0" marR="0" indent="6858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4pPr>
            <a:lvl5pPr marL="0" marR="0" indent="9144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5pPr>
            <a:lvl6pPr marL="0" marR="0" indent="11430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6pPr>
            <a:lvl7pPr marL="0" marR="0" indent="13716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7pPr>
            <a:lvl8pPr marL="0" marR="0" indent="16002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8pPr>
            <a:lvl9pPr marL="0" marR="0" indent="1828800" algn="l"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9pPr>
          </a:lstStyle>
          <a:p>
            <a:r>
              <a:rPr lang="es-419" sz="4800"/>
              <a:t>FUTURE PLANS</a:t>
            </a:r>
          </a:p>
        </p:txBody>
      </p:sp>
      <p:pic>
        <p:nvPicPr>
          <p:cNvPr id="3" name="Graphic 2">
            <a:extLst>
              <a:ext uri="{FF2B5EF4-FFF2-40B4-BE49-F238E27FC236}">
                <a16:creationId xmlns:a16="http://schemas.microsoft.com/office/drawing/2014/main" id="{899811D2-6BB1-3F85-BD2B-53F237B3A4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750" y="178520"/>
            <a:ext cx="857250" cy="723900"/>
          </a:xfrm>
          <a:prstGeom prst="rect">
            <a:avLst/>
          </a:prstGeom>
        </p:spPr>
      </p:pic>
    </p:spTree>
    <p:extLst>
      <p:ext uri="{BB962C8B-B14F-4D97-AF65-F5344CB8AC3E}">
        <p14:creationId xmlns:p14="http://schemas.microsoft.com/office/powerpoint/2010/main" val="3717501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4" name="Image" descr="Image"/>
          <p:cNvPicPr>
            <a:picLocks noGrp="1" noChangeAspect="1"/>
          </p:cNvPicPr>
          <p:nvPr>
            <p:ph type="pic" idx="13"/>
          </p:nvPr>
        </p:nvPicPr>
        <p:blipFill>
          <a:blip r:embed="rId3">
            <a:alphaModFix amt="40401"/>
          </a:blip>
          <a:srcRect l="5542" t="23772" r="5542" b="37255"/>
          <a:stretch>
            <a:fillRect/>
          </a:stretch>
        </p:blipFill>
        <p:spPr>
          <a:prstGeom prst="rect">
            <a:avLst/>
          </a:prstGeom>
        </p:spPr>
      </p:pic>
      <p:sp>
        <p:nvSpPr>
          <p:cNvPr id="4" name="Rectangle">
            <a:extLst>
              <a:ext uri="{FF2B5EF4-FFF2-40B4-BE49-F238E27FC236}">
                <a16:creationId xmlns:a16="http://schemas.microsoft.com/office/drawing/2014/main" id="{305E20AC-8B2A-93B4-7A10-C168F343FA90}"/>
              </a:ext>
            </a:extLst>
          </p:cNvPr>
          <p:cNvSpPr txBox="1">
            <a:spLocks/>
          </p:cNvSpPr>
          <p:nvPr/>
        </p:nvSpPr>
        <p:spPr>
          <a:xfrm>
            <a:off x="12210266" y="9305241"/>
            <a:ext cx="506926" cy="448359"/>
          </a:xfrm>
          <a:prstGeom prst="rect">
            <a:avLst/>
          </a:prstGeom>
          <a:solidFill>
            <a:srgbClr val="282828"/>
          </a:solidFill>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1pPr>
            <a:lvl2pPr marL="0" marR="0" indent="228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2pPr>
            <a:lvl3pPr marL="0" marR="0" indent="457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3pPr>
            <a:lvl4pPr marL="0" marR="0" indent="685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4pPr>
            <a:lvl5pPr marL="0" marR="0" indent="9144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5pPr>
            <a:lvl6pPr marL="0" marR="0" indent="11430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6pPr>
            <a:lvl7pPr marL="0" marR="0" indent="1371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7pPr>
            <a:lvl8pPr marL="0" marR="0" indent="1600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8pPr>
            <a:lvl9pPr marL="0" marR="0" indent="1828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9pPr>
          </a:lstStyle>
          <a:p>
            <a:pPr>
              <a:lnSpc>
                <a:spcPct val="90000"/>
              </a:lnSpc>
              <a:spcBef>
                <a:spcPts val="0"/>
              </a:spcBef>
              <a:defRPr sz="4500" cap="all" spc="225"/>
            </a:pPr>
            <a:r>
              <a:rPr lang="en-US" sz="4500" cap="all" spc="225"/>
              <a:t> </a:t>
            </a:r>
          </a:p>
        </p:txBody>
      </p:sp>
      <p:sp>
        <p:nvSpPr>
          <p:cNvPr id="555" name="Tristique Etiam Justo"/>
          <p:cNvSpPr txBox="1">
            <a:spLocks noGrp="1"/>
          </p:cNvSpPr>
          <p:nvPr>
            <p:ph type="title"/>
          </p:nvPr>
        </p:nvSpPr>
        <p:spPr>
          <a:prstGeom prst="rect">
            <a:avLst/>
          </a:prstGeom>
        </p:spPr>
        <p:txBody>
          <a:bodyPr/>
          <a:lstStyle/>
          <a:p>
            <a:r>
              <a:rPr lang="es-419"/>
              <a:t>LESSONS LEARNED</a:t>
            </a:r>
            <a:endParaRPr lang="en-US"/>
          </a:p>
        </p:txBody>
      </p:sp>
      <p:sp>
        <p:nvSpPr>
          <p:cNvPr id="18" name="TextBox 17">
            <a:extLst>
              <a:ext uri="{FF2B5EF4-FFF2-40B4-BE49-F238E27FC236}">
                <a16:creationId xmlns:a16="http://schemas.microsoft.com/office/drawing/2014/main" id="{36B05EF1-7618-F8FE-C48C-B94143CD92C9}"/>
              </a:ext>
            </a:extLst>
          </p:cNvPr>
          <p:cNvSpPr txBox="1"/>
          <p:nvPr/>
        </p:nvSpPr>
        <p:spPr>
          <a:xfrm>
            <a:off x="932793" y="2056014"/>
            <a:ext cx="11139214" cy="3693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342900" indent="-342900">
              <a:buFont typeface="Arial" panose="020B0604020202020204" pitchFamily="34" charset="0"/>
              <a:buChar char="•"/>
            </a:pPr>
            <a:r>
              <a:rPr lang="en-US" sz="2600"/>
              <a:t>Always understand and plan the hierarchy of your data. We faced issues with modifying our data model due to incorrect assumptions</a:t>
            </a:r>
          </a:p>
          <a:p>
            <a:pPr marL="342900" indent="-342900">
              <a:buFont typeface="Arial" panose="020B0604020202020204" pitchFamily="34" charset="0"/>
              <a:buChar char="•"/>
            </a:pPr>
            <a:endParaRPr lang="en-US" sz="2600"/>
          </a:p>
          <a:p>
            <a:pPr marL="342900" indent="-342900">
              <a:buFont typeface="Arial" panose="020B0604020202020204" pitchFamily="34" charset="0"/>
              <a:buChar char="•"/>
            </a:pPr>
            <a:r>
              <a:rPr lang="en-US" sz="2600"/>
              <a:t>While cloud databases can come with significant deployment efforts, in the long term it provides a lot of benefits</a:t>
            </a:r>
          </a:p>
          <a:p>
            <a:pPr marL="342900" indent="-342900">
              <a:buFont typeface="Arial" panose="020B0604020202020204" pitchFamily="34" charset="0"/>
              <a:buChar char="•"/>
            </a:pPr>
            <a:endParaRPr lang="en-US" sz="2600"/>
          </a:p>
          <a:p>
            <a:pPr marL="342900" indent="-342900">
              <a:buFont typeface="Arial" panose="020B0604020202020204" pitchFamily="34" charset="0"/>
              <a:buChar char="•"/>
            </a:pPr>
            <a:r>
              <a:rPr lang="en-US" sz="2600"/>
              <a:t>Understanding the history of the data will help in future planning, because we did not follow the changes in Chicago’s police beat system, we had to limit our data to 2013 onwards</a:t>
            </a:r>
          </a:p>
        </p:txBody>
      </p:sp>
      <p:pic>
        <p:nvPicPr>
          <p:cNvPr id="2" name="Graphic 1">
            <a:extLst>
              <a:ext uri="{FF2B5EF4-FFF2-40B4-BE49-F238E27FC236}">
                <a16:creationId xmlns:a16="http://schemas.microsoft.com/office/drawing/2014/main" id="{80473C13-8D24-7077-C3D1-F700CDEA22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750" y="178520"/>
            <a:ext cx="857250" cy="723900"/>
          </a:xfrm>
          <a:prstGeom prst="rect">
            <a:avLst/>
          </a:prstGeom>
        </p:spPr>
      </p:pic>
      <p:sp>
        <p:nvSpPr>
          <p:cNvPr id="3" name="Slide Number Placeholder 2">
            <a:extLst>
              <a:ext uri="{FF2B5EF4-FFF2-40B4-BE49-F238E27FC236}">
                <a16:creationId xmlns:a16="http://schemas.microsoft.com/office/drawing/2014/main" id="{FEE60FAD-1396-441D-72AD-635C75EA4B70}"/>
              </a:ext>
            </a:extLst>
          </p:cNvPr>
          <p:cNvSpPr>
            <a:spLocks noGrp="1"/>
          </p:cNvSpPr>
          <p:nvPr>
            <p:ph type="sldNum" sz="quarter" idx="2"/>
          </p:nvPr>
        </p:nvSpPr>
        <p:spPr/>
        <p:txBody>
          <a:bodyPr/>
          <a:lstStyle/>
          <a:p>
            <a:fld id="{86CB4B4D-7CA3-9044-876B-883B54F8677D}" type="slidenum">
              <a:rPr lang="en-US" smtClean="0"/>
              <a:t>16</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 name="Image" descr="Image"/>
          <p:cNvPicPr>
            <a:picLocks noGrp="1" noChangeAspect="1"/>
          </p:cNvPicPr>
          <p:nvPr>
            <p:ph type="pic" idx="14"/>
          </p:nvPr>
        </p:nvPicPr>
        <p:blipFill>
          <a:blip r:embed="rId2">
            <a:alphaModFix amt="40000"/>
          </a:blip>
          <a:srcRect r="10877"/>
          <a:stretch>
            <a:fillRect/>
          </a:stretch>
        </p:blipFill>
        <p:spPr>
          <a:xfrm>
            <a:off x="-16493" y="0"/>
            <a:ext cx="13021293" cy="9753601"/>
          </a:xfrm>
          <a:prstGeom prst="rect">
            <a:avLst/>
          </a:prstGeom>
        </p:spPr>
      </p:pic>
      <p:sp>
        <p:nvSpPr>
          <p:cNvPr id="622" name="Nibh Inceptos Commodo…"/>
          <p:cNvSpPr txBox="1">
            <a:spLocks noGrp="1"/>
          </p:cNvSpPr>
          <p:nvPr>
            <p:ph type="title"/>
          </p:nvPr>
        </p:nvSpPr>
        <p:spPr>
          <a:xfrm>
            <a:off x="1110268" y="4234290"/>
            <a:ext cx="10972800" cy="1524001"/>
          </a:xfrm>
          <a:prstGeom prst="rect">
            <a:avLst/>
          </a:prstGeom>
        </p:spPr>
        <p:txBody>
          <a:bodyPr/>
          <a:lstStyle/>
          <a:p>
            <a:pPr algn="ctr"/>
            <a:r>
              <a:rPr lang="en-US" sz="11500"/>
              <a:t>THANK YOU!</a:t>
            </a:r>
          </a:p>
        </p:txBody>
      </p:sp>
      <p:pic>
        <p:nvPicPr>
          <p:cNvPr id="17" name="Graphic 16">
            <a:extLst>
              <a:ext uri="{FF2B5EF4-FFF2-40B4-BE49-F238E27FC236}">
                <a16:creationId xmlns:a16="http://schemas.microsoft.com/office/drawing/2014/main" id="{FC787038-7A7C-9596-FC91-747462576A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750" y="178520"/>
            <a:ext cx="857250" cy="7239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E6CFA0-B2CD-C43D-2A7C-6EA976038E3C}"/>
              </a:ext>
            </a:extLst>
          </p:cNvPr>
          <p:cNvSpPr/>
          <p:nvPr/>
        </p:nvSpPr>
        <p:spPr>
          <a:xfrm>
            <a:off x="12183567" y="9305544"/>
            <a:ext cx="502920" cy="448056"/>
          </a:xfrm>
          <a:prstGeom prst="rect">
            <a:avLst/>
          </a:prstGeom>
          <a:solidFill>
            <a:srgbClr val="282828"/>
          </a:solidFill>
          <a:ln w="12700" cap="flat">
            <a:solidFill>
              <a:schemeClr val="bg1"/>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584200" rtl="0" fontAlgn="auto" latinLnBrk="0" hangingPunct="0">
              <a:lnSpc>
                <a:spcPct val="90000"/>
              </a:lnSpc>
              <a:spcBef>
                <a:spcPts val="0"/>
              </a:spcBef>
              <a:spcAft>
                <a:spcPts val="0"/>
              </a:spcAft>
              <a:buClrTx/>
              <a:buSzTx/>
              <a:buFontTx/>
              <a:buNone/>
              <a:tabLst/>
            </a:pPr>
            <a:endParaRPr kumimoji="0" lang="en-US" sz="4500" b="1" i="0" u="none" strike="noStrike" cap="all" spc="225" normalizeH="0" baseline="0">
              <a:ln>
                <a:noFill/>
              </a:ln>
              <a:solidFill>
                <a:srgbClr val="FFFFFF"/>
              </a:solidFill>
              <a:effectLst/>
              <a:uFillTx/>
              <a:latin typeface="+mn-lt"/>
              <a:ea typeface="+mn-ea"/>
              <a:cs typeface="+mn-cs"/>
              <a:sym typeface="Avenir Next"/>
            </a:endParaRPr>
          </a:p>
        </p:txBody>
      </p:sp>
      <p:sp>
        <p:nvSpPr>
          <p:cNvPr id="4" name="Título 3">
            <a:extLst>
              <a:ext uri="{FF2B5EF4-FFF2-40B4-BE49-F238E27FC236}">
                <a16:creationId xmlns:a16="http://schemas.microsoft.com/office/drawing/2014/main" id="{0558CBCC-46BE-4654-9B01-07B35CF17C32}"/>
              </a:ext>
            </a:extLst>
          </p:cNvPr>
          <p:cNvSpPr>
            <a:spLocks noGrp="1"/>
          </p:cNvSpPr>
          <p:nvPr>
            <p:ph type="title"/>
          </p:nvPr>
        </p:nvSpPr>
        <p:spPr bwMode="ltGray">
          <a:xfrm>
            <a:off x="4842985" y="322167"/>
            <a:ext cx="3471159" cy="762001"/>
          </a:xfrm>
        </p:spPr>
        <p:txBody>
          <a:bodyPr rtlCol="0"/>
          <a:lstStyle/>
          <a:p>
            <a:pPr rtl="0"/>
            <a:r>
              <a:rPr lang="es-ES">
                <a:solidFill>
                  <a:schemeClr val="bg1"/>
                </a:solidFill>
                <a:latin typeface="Gotham-Medium" panose="02000604040000020004" pitchFamily="2" charset="0"/>
              </a:rPr>
              <a:t>OUR TEAM</a:t>
            </a:r>
          </a:p>
        </p:txBody>
      </p:sp>
      <p:sp>
        <p:nvSpPr>
          <p:cNvPr id="42" name="Marcador de texto 41">
            <a:extLst>
              <a:ext uri="{FF2B5EF4-FFF2-40B4-BE49-F238E27FC236}">
                <a16:creationId xmlns:a16="http://schemas.microsoft.com/office/drawing/2014/main" id="{D70BF709-D6E1-4AFF-A538-E9F7D1A452C2}"/>
              </a:ext>
            </a:extLst>
          </p:cNvPr>
          <p:cNvSpPr>
            <a:spLocks noGrp="1"/>
          </p:cNvSpPr>
          <p:nvPr>
            <p:ph type="body" sz="quarter" idx="19"/>
          </p:nvPr>
        </p:nvSpPr>
        <p:spPr bwMode="white">
          <a:xfrm>
            <a:off x="310221" y="8446807"/>
            <a:ext cx="2425154" cy="666380"/>
          </a:xfrm>
        </p:spPr>
        <p:txBody>
          <a:bodyPr rtlCol="0">
            <a:normAutofit/>
          </a:bodyPr>
          <a:lstStyle/>
          <a:p>
            <a:pPr>
              <a:spcBef>
                <a:spcPts val="0"/>
              </a:spcBef>
            </a:pPr>
            <a:r>
              <a:rPr lang="es-ES" sz="1600">
                <a:solidFill>
                  <a:schemeClr val="bg2">
                    <a:lumMod val="10000"/>
                  </a:schemeClr>
                </a:solidFill>
              </a:rPr>
              <a:t>SIDDHARTH P</a:t>
            </a:r>
          </a:p>
          <a:p>
            <a:pPr>
              <a:spcBef>
                <a:spcPts val="0"/>
              </a:spcBef>
            </a:pPr>
            <a:r>
              <a:rPr lang="es-ES" sz="1600" b="0">
                <a:solidFill>
                  <a:schemeClr val="bg2">
                    <a:lumMod val="10000"/>
                  </a:schemeClr>
                </a:solidFill>
              </a:rPr>
              <a:t>Data Engineer</a:t>
            </a:r>
          </a:p>
        </p:txBody>
      </p:sp>
      <p:sp>
        <p:nvSpPr>
          <p:cNvPr id="43" name="Marcador de texto 42">
            <a:extLst>
              <a:ext uri="{FF2B5EF4-FFF2-40B4-BE49-F238E27FC236}">
                <a16:creationId xmlns:a16="http://schemas.microsoft.com/office/drawing/2014/main" id="{8CE3A891-B3D6-4B07-A0B9-8F86A9EE5882}"/>
              </a:ext>
            </a:extLst>
          </p:cNvPr>
          <p:cNvSpPr>
            <a:spLocks noGrp="1"/>
          </p:cNvSpPr>
          <p:nvPr>
            <p:ph type="body" sz="quarter" idx="20"/>
          </p:nvPr>
        </p:nvSpPr>
        <p:spPr bwMode="white">
          <a:xfrm>
            <a:off x="5365988" y="8446807"/>
            <a:ext cx="2425155" cy="787399"/>
          </a:xfrm>
        </p:spPr>
        <p:txBody>
          <a:bodyPr rtlCol="0">
            <a:normAutofit/>
          </a:bodyPr>
          <a:lstStyle/>
          <a:p>
            <a:pPr>
              <a:spcBef>
                <a:spcPts val="0"/>
              </a:spcBef>
            </a:pPr>
            <a:r>
              <a:rPr lang="es-ES" sz="1600">
                <a:solidFill>
                  <a:schemeClr val="bg2">
                    <a:lumMod val="10000"/>
                  </a:schemeClr>
                </a:solidFill>
              </a:rPr>
              <a:t>JOSE A GERALA</a:t>
            </a:r>
          </a:p>
          <a:p>
            <a:pPr>
              <a:spcBef>
                <a:spcPts val="0"/>
              </a:spcBef>
            </a:pPr>
            <a:r>
              <a:rPr lang="es-ES" sz="1600" b="0">
                <a:solidFill>
                  <a:schemeClr val="bg2">
                    <a:lumMod val="10000"/>
                  </a:schemeClr>
                </a:solidFill>
              </a:rPr>
              <a:t>Data Engineer</a:t>
            </a:r>
          </a:p>
        </p:txBody>
      </p:sp>
      <p:sp>
        <p:nvSpPr>
          <p:cNvPr id="44" name="Marcador de texto 43">
            <a:extLst>
              <a:ext uri="{FF2B5EF4-FFF2-40B4-BE49-F238E27FC236}">
                <a16:creationId xmlns:a16="http://schemas.microsoft.com/office/drawing/2014/main" id="{C7D8CB18-31C2-421A-B086-BCC239E2F5A9}"/>
              </a:ext>
            </a:extLst>
          </p:cNvPr>
          <p:cNvSpPr>
            <a:spLocks noGrp="1"/>
          </p:cNvSpPr>
          <p:nvPr>
            <p:ph type="body" sz="quarter" idx="21"/>
          </p:nvPr>
        </p:nvSpPr>
        <p:spPr bwMode="white">
          <a:xfrm>
            <a:off x="10421755" y="8446806"/>
            <a:ext cx="2461457" cy="787399"/>
          </a:xfrm>
        </p:spPr>
        <p:txBody>
          <a:bodyPr rtlCol="0">
            <a:normAutofit/>
          </a:bodyPr>
          <a:lstStyle/>
          <a:p>
            <a:pPr>
              <a:spcBef>
                <a:spcPts val="0"/>
              </a:spcBef>
            </a:pPr>
            <a:r>
              <a:rPr lang="es-ES" sz="1600">
                <a:solidFill>
                  <a:schemeClr val="bg2">
                    <a:lumMod val="10000"/>
                  </a:schemeClr>
                </a:solidFill>
              </a:rPr>
              <a:t>VISHAL  P</a:t>
            </a:r>
          </a:p>
          <a:p>
            <a:pPr>
              <a:spcBef>
                <a:spcPts val="0"/>
              </a:spcBef>
            </a:pPr>
            <a:r>
              <a:rPr lang="es-ES" sz="1600" b="0">
                <a:solidFill>
                  <a:schemeClr val="bg2">
                    <a:lumMod val="10000"/>
                  </a:schemeClr>
                </a:solidFill>
              </a:rPr>
              <a:t>Data Engineer</a:t>
            </a:r>
          </a:p>
          <a:p>
            <a:pPr>
              <a:spcBef>
                <a:spcPts val="0"/>
              </a:spcBef>
            </a:pPr>
            <a:endParaRPr lang="en-US" sz="1600" b="0" i="1">
              <a:solidFill>
                <a:schemeClr val="bg2">
                  <a:lumMod val="10000"/>
                </a:schemeClr>
              </a:solidFill>
            </a:endParaRPr>
          </a:p>
        </p:txBody>
      </p:sp>
      <p:pic>
        <p:nvPicPr>
          <p:cNvPr id="10" name="Marcador de posición de imagen 60">
            <a:extLst>
              <a:ext uri="{FF2B5EF4-FFF2-40B4-BE49-F238E27FC236}">
                <a16:creationId xmlns:a16="http://schemas.microsoft.com/office/drawing/2014/main" id="{1092E79D-E077-E79C-A555-7A69E2F8D16F}"/>
              </a:ext>
            </a:extLst>
          </p:cNvPr>
          <p:cNvPicPr>
            <a:picLocks noChangeAspect="1"/>
          </p:cNvPicPr>
          <p:nvPr/>
        </p:nvPicPr>
        <p:blipFill>
          <a:blip r:embed="rId3" cstate="print">
            <a:extLst>
              <a:ext uri="{28A0092B-C50C-407E-A947-70E740481C1C}">
                <a14:useLocalDpi xmlns:a14="http://schemas.microsoft.com/office/drawing/2010/main" val="0"/>
              </a:ext>
            </a:extLst>
          </a:blip>
          <a:srcRect t="12500" b="12500"/>
          <a:stretch/>
        </p:blipFill>
        <p:spPr>
          <a:xfrm>
            <a:off x="10442491" y="5901162"/>
            <a:ext cx="2440721" cy="2440721"/>
          </a:xfrm>
          <a:prstGeom prst="rect">
            <a:avLst/>
          </a:prstGeom>
        </p:spPr>
      </p:pic>
      <p:sp>
        <p:nvSpPr>
          <p:cNvPr id="13" name="Marcador de texto 41">
            <a:extLst>
              <a:ext uri="{FF2B5EF4-FFF2-40B4-BE49-F238E27FC236}">
                <a16:creationId xmlns:a16="http://schemas.microsoft.com/office/drawing/2014/main" id="{125E72F6-5AF4-7B8B-5126-09442408662C}"/>
              </a:ext>
            </a:extLst>
          </p:cNvPr>
          <p:cNvSpPr txBox="1">
            <a:spLocks/>
          </p:cNvSpPr>
          <p:nvPr/>
        </p:nvSpPr>
        <p:spPr bwMode="white">
          <a:xfrm>
            <a:off x="2485627" y="4451914"/>
            <a:ext cx="2880361" cy="787399"/>
          </a:xfrm>
          <a:prstGeom prst="rect">
            <a:avLst/>
          </a:prstGeom>
        </p:spPr>
        <p:txBody>
          <a:bodyPr vert="horz" lIns="97536" tIns="48768" rIns="97536" bIns="48768"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s-ES" sz="1600" b="1">
                <a:solidFill>
                  <a:schemeClr val="bg1"/>
                </a:solidFill>
              </a:rPr>
              <a:t>SWATHI GANESAN</a:t>
            </a:r>
          </a:p>
          <a:p>
            <a:pPr>
              <a:lnSpc>
                <a:spcPct val="100000"/>
              </a:lnSpc>
              <a:spcBef>
                <a:spcPts val="0"/>
              </a:spcBef>
            </a:pPr>
            <a:r>
              <a:rPr lang="es-ES" sz="1600" b="0">
                <a:solidFill>
                  <a:schemeClr val="bg1"/>
                </a:solidFill>
              </a:rPr>
              <a:t>Data Engineer</a:t>
            </a:r>
          </a:p>
          <a:p>
            <a:pPr>
              <a:lnSpc>
                <a:spcPct val="100000"/>
              </a:lnSpc>
              <a:spcBef>
                <a:spcPts val="0"/>
              </a:spcBef>
            </a:pPr>
            <a:endParaRPr lang="es-ES" sz="1600">
              <a:solidFill>
                <a:schemeClr val="bg1"/>
              </a:solidFill>
            </a:endParaRPr>
          </a:p>
        </p:txBody>
      </p:sp>
      <p:sp>
        <p:nvSpPr>
          <p:cNvPr id="14" name="Marcador de texto 42">
            <a:extLst>
              <a:ext uri="{FF2B5EF4-FFF2-40B4-BE49-F238E27FC236}">
                <a16:creationId xmlns:a16="http://schemas.microsoft.com/office/drawing/2014/main" id="{92F92148-66E4-3BF7-0B32-8D520F93D4D2}"/>
              </a:ext>
            </a:extLst>
          </p:cNvPr>
          <p:cNvSpPr txBox="1">
            <a:spLocks/>
          </p:cNvSpPr>
          <p:nvPr/>
        </p:nvSpPr>
        <p:spPr bwMode="white">
          <a:xfrm>
            <a:off x="7886981" y="4451915"/>
            <a:ext cx="2304289" cy="787399"/>
          </a:xfrm>
          <a:prstGeom prst="rect">
            <a:avLst/>
          </a:prstGeom>
        </p:spPr>
        <p:txBody>
          <a:bodyPr vert="horz" lIns="97536" tIns="48768" rIns="97536" bIns="48768"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s-ES" sz="1600" b="1">
                <a:solidFill>
                  <a:schemeClr val="bg1"/>
                </a:solidFill>
              </a:rPr>
              <a:t>SHWETA  S KUMAR</a:t>
            </a:r>
          </a:p>
          <a:p>
            <a:pPr>
              <a:lnSpc>
                <a:spcPct val="100000"/>
              </a:lnSpc>
              <a:spcBef>
                <a:spcPts val="0"/>
              </a:spcBef>
            </a:pPr>
            <a:r>
              <a:rPr lang="es-ES" sz="1600">
                <a:solidFill>
                  <a:schemeClr val="bg1"/>
                </a:solidFill>
              </a:rPr>
              <a:t>Data Engineer</a:t>
            </a:r>
          </a:p>
          <a:p>
            <a:pPr>
              <a:lnSpc>
                <a:spcPct val="100000"/>
              </a:lnSpc>
              <a:spcBef>
                <a:spcPts val="0"/>
              </a:spcBef>
            </a:pPr>
            <a:endParaRPr lang="es-ES" sz="1600">
              <a:solidFill>
                <a:schemeClr val="bg1"/>
              </a:solidFill>
            </a:endParaRPr>
          </a:p>
          <a:p>
            <a:pPr>
              <a:lnSpc>
                <a:spcPct val="100000"/>
              </a:lnSpc>
              <a:spcBef>
                <a:spcPts val="0"/>
              </a:spcBef>
            </a:pPr>
            <a:endParaRPr lang="en-US" sz="1600" i="1">
              <a:solidFill>
                <a:schemeClr val="bg1"/>
              </a:solidFill>
            </a:endParaRPr>
          </a:p>
        </p:txBody>
      </p:sp>
      <p:pic>
        <p:nvPicPr>
          <p:cNvPr id="16" name="Picture 15" descr="A picture containing ground, outdoor, tree, way&#10;&#10;Description automatically generated">
            <a:extLst>
              <a:ext uri="{FF2B5EF4-FFF2-40B4-BE49-F238E27FC236}">
                <a16:creationId xmlns:a16="http://schemas.microsoft.com/office/drawing/2014/main" id="{2FE98EF2-73AC-77E3-8382-EEAD613C373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9213"/>
          <a:stretch/>
        </p:blipFill>
        <p:spPr>
          <a:xfrm>
            <a:off x="2813530" y="2062592"/>
            <a:ext cx="2304288" cy="2304288"/>
          </a:xfrm>
          <a:prstGeom prst="rect">
            <a:avLst/>
          </a:prstGeom>
        </p:spPr>
      </p:pic>
      <p:pic>
        <p:nvPicPr>
          <p:cNvPr id="17" name="Picture 16">
            <a:extLst>
              <a:ext uri="{FF2B5EF4-FFF2-40B4-BE49-F238E27FC236}">
                <a16:creationId xmlns:a16="http://schemas.microsoft.com/office/drawing/2014/main" id="{F840FE64-5810-F15C-7AA6-80501EEA4FCE}"/>
              </a:ext>
            </a:extLst>
          </p:cNvPr>
          <p:cNvPicPr>
            <a:picLocks/>
          </p:cNvPicPr>
          <p:nvPr/>
        </p:nvPicPr>
        <p:blipFill rotWithShape="1">
          <a:blip r:embed="rId5" cstate="print">
            <a:extLst>
              <a:ext uri="{28A0092B-C50C-407E-A947-70E740481C1C}">
                <a14:useLocalDpi xmlns:a14="http://schemas.microsoft.com/office/drawing/2010/main" val="0"/>
              </a:ext>
            </a:extLst>
          </a:blip>
          <a:srcRect l="5236" t="26672" r="17058" b="18300"/>
          <a:stretch/>
        </p:blipFill>
        <p:spPr>
          <a:xfrm>
            <a:off x="7886982" y="2062592"/>
            <a:ext cx="2304288" cy="2304288"/>
          </a:xfrm>
          <a:prstGeom prst="rect">
            <a:avLst/>
          </a:prstGeom>
        </p:spPr>
      </p:pic>
      <p:pic>
        <p:nvPicPr>
          <p:cNvPr id="15" name="Picture 14" descr="A picture containing outdoor, ground, standing, way&#10;&#10;Description automatically generated">
            <a:extLst>
              <a:ext uri="{FF2B5EF4-FFF2-40B4-BE49-F238E27FC236}">
                <a16:creationId xmlns:a16="http://schemas.microsoft.com/office/drawing/2014/main" id="{BE97829C-CC86-3962-B0AA-4E3C4D915F7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17" t="8137" r="117" b="24799"/>
          <a:stretch/>
        </p:blipFill>
        <p:spPr>
          <a:xfrm>
            <a:off x="5365988" y="5903483"/>
            <a:ext cx="2425155" cy="2438400"/>
          </a:xfrm>
          <a:prstGeom prst="rect">
            <a:avLst/>
          </a:prstGeom>
        </p:spPr>
      </p:pic>
      <p:pic>
        <p:nvPicPr>
          <p:cNvPr id="21" name="Picture 20" descr="A person standing in front of a large stone arch&#10;&#10;Description automatically generated with medium confidence">
            <a:extLst>
              <a:ext uri="{FF2B5EF4-FFF2-40B4-BE49-F238E27FC236}">
                <a16:creationId xmlns:a16="http://schemas.microsoft.com/office/drawing/2014/main" id="{4F895078-52AF-BDED-AAAF-E7F156BE0170}"/>
              </a:ext>
            </a:extLst>
          </p:cNvPr>
          <p:cNvPicPr>
            <a:picLocks/>
          </p:cNvPicPr>
          <p:nvPr/>
        </p:nvPicPr>
        <p:blipFill rotWithShape="1">
          <a:blip r:embed="rId7">
            <a:extLst>
              <a:ext uri="{28A0092B-C50C-407E-A947-70E740481C1C}">
                <a14:useLocalDpi xmlns:a14="http://schemas.microsoft.com/office/drawing/2010/main" val="0"/>
              </a:ext>
            </a:extLst>
          </a:blip>
          <a:srcRect l="27368" t="33015" r="6273" b="16984"/>
          <a:stretch/>
        </p:blipFill>
        <p:spPr>
          <a:xfrm>
            <a:off x="296975" y="5903483"/>
            <a:ext cx="2438400" cy="2438400"/>
          </a:xfrm>
          <a:prstGeom prst="rect">
            <a:avLst/>
          </a:prstGeom>
        </p:spPr>
      </p:pic>
      <p:sp>
        <p:nvSpPr>
          <p:cNvPr id="2" name="Slide Number Placeholder 1">
            <a:extLst>
              <a:ext uri="{FF2B5EF4-FFF2-40B4-BE49-F238E27FC236}">
                <a16:creationId xmlns:a16="http://schemas.microsoft.com/office/drawing/2014/main" id="{1C17C599-F9B7-019C-9EA1-8D3FC06ABE51}"/>
              </a:ext>
            </a:extLst>
          </p:cNvPr>
          <p:cNvSpPr>
            <a:spLocks noGrp="1"/>
          </p:cNvSpPr>
          <p:nvPr>
            <p:ph type="sldNum" sz="quarter" idx="12"/>
          </p:nvPr>
        </p:nvSpPr>
        <p:spPr>
          <a:xfrm>
            <a:off x="12382929" y="9406310"/>
            <a:ext cx="104196" cy="246221"/>
          </a:xfrm>
        </p:spPr>
        <p:txBody>
          <a:bodyPr/>
          <a:lstStyle/>
          <a:p>
            <a:pPr rtl="0"/>
            <a:fld id="{82EE24B5-652C-4DB5-B7C3-B5BBEC1280B1}" type="slidenum">
              <a:rPr lang="es-ES" b="0" noProof="0" smtClean="0"/>
              <a:t>2</a:t>
            </a:fld>
            <a:endParaRPr lang="es-ES" b="0" noProof="0"/>
          </a:p>
        </p:txBody>
      </p:sp>
      <p:pic>
        <p:nvPicPr>
          <p:cNvPr id="5" name="Graphic 4">
            <a:extLst>
              <a:ext uri="{FF2B5EF4-FFF2-40B4-BE49-F238E27FC236}">
                <a16:creationId xmlns:a16="http://schemas.microsoft.com/office/drawing/2014/main" id="{CE37F31C-F63A-B2FD-B1E2-32AD113599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8750" y="178520"/>
            <a:ext cx="857250" cy="723900"/>
          </a:xfrm>
          <a:prstGeom prst="rect">
            <a:avLst/>
          </a:prstGeom>
        </p:spPr>
      </p:pic>
    </p:spTree>
    <p:extLst>
      <p:ext uri="{BB962C8B-B14F-4D97-AF65-F5344CB8AC3E}">
        <p14:creationId xmlns:p14="http://schemas.microsoft.com/office/powerpoint/2010/main" val="1065904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Rectangle"/>
          <p:cNvSpPr>
            <a:spLocks noGrp="1"/>
          </p:cNvSpPr>
          <p:nvPr>
            <p:ph type="body" idx="13"/>
          </p:nvPr>
        </p:nvSpPr>
        <p:spPr>
          <a:prstGeom prst="rect">
            <a:avLst/>
          </a:prstGeom>
          <a:ln>
            <a:noFill/>
          </a:ln>
        </p:spPr>
        <p:txBody>
          <a:bodyPr/>
          <a:lstStyle/>
          <a:p>
            <a:pPr>
              <a:lnSpc>
                <a:spcPct val="90000"/>
              </a:lnSpc>
              <a:spcBef>
                <a:spcPts val="0"/>
              </a:spcBef>
              <a:defRPr sz="4500" cap="all" spc="225"/>
            </a:pPr>
            <a:endParaRPr/>
          </a:p>
        </p:txBody>
      </p:sp>
      <p:sp>
        <p:nvSpPr>
          <p:cNvPr id="66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3</a:t>
            </a:fld>
            <a:endParaRPr/>
          </a:p>
        </p:txBody>
      </p:sp>
      <p:sp>
        <p:nvSpPr>
          <p:cNvPr id="669" name="Ridiculus Lorem Parturient"/>
          <p:cNvSpPr txBox="1">
            <a:spLocks noGrp="1"/>
          </p:cNvSpPr>
          <p:nvPr>
            <p:ph type="title"/>
          </p:nvPr>
        </p:nvSpPr>
        <p:spPr>
          <a:prstGeom prst="rect">
            <a:avLst/>
          </a:prstGeom>
        </p:spPr>
        <p:txBody>
          <a:bodyPr/>
          <a:lstStyle/>
          <a:p>
            <a:pPr algn="ctr"/>
            <a:r>
              <a:rPr lang="en-US"/>
              <a:t>AGENDA</a:t>
            </a:r>
            <a:endParaRPr/>
          </a:p>
        </p:txBody>
      </p:sp>
      <p:sp>
        <p:nvSpPr>
          <p:cNvPr id="670" name="01"/>
          <p:cNvSpPr>
            <a:spLocks noGrp="1"/>
          </p:cNvSpPr>
          <p:nvPr>
            <p:ph type="body" idx="14"/>
          </p:nvPr>
        </p:nvSpPr>
        <p:spPr>
          <a:xfrm>
            <a:off x="1016000" y="3028217"/>
            <a:ext cx="952500" cy="952501"/>
          </a:xfrm>
          <a:prstGeom prst="rect">
            <a:avLst/>
          </a:prstGeom>
        </p:spPr>
        <p:txBody>
          <a:bodyPr/>
          <a:lstStyle/>
          <a:p>
            <a:r>
              <a:t>01</a:t>
            </a:r>
          </a:p>
        </p:txBody>
      </p:sp>
      <p:sp>
        <p:nvSpPr>
          <p:cNvPr id="671" name="Subtitle Text Goes Here"/>
          <p:cNvSpPr txBox="1">
            <a:spLocks noGrp="1"/>
          </p:cNvSpPr>
          <p:nvPr>
            <p:ph type="body" idx="15"/>
          </p:nvPr>
        </p:nvSpPr>
        <p:spPr>
          <a:xfrm>
            <a:off x="2113674" y="2857745"/>
            <a:ext cx="3083136" cy="448359"/>
          </a:xfrm>
          <a:prstGeom prst="rect">
            <a:avLst/>
          </a:prstGeom>
        </p:spPr>
        <p:txBody>
          <a:bodyPr/>
          <a:lstStyle/>
          <a:p>
            <a:r>
              <a:rPr lang="en-US"/>
              <a:t>BUSINESS CASE</a:t>
            </a:r>
          </a:p>
        </p:txBody>
      </p:sp>
      <p:sp>
        <p:nvSpPr>
          <p:cNvPr id="674" name="Subtitle Text Goes Here"/>
          <p:cNvSpPr txBox="1">
            <a:spLocks noGrp="1"/>
          </p:cNvSpPr>
          <p:nvPr>
            <p:ph type="body" idx="18"/>
          </p:nvPr>
        </p:nvSpPr>
        <p:spPr>
          <a:xfrm>
            <a:off x="2113674" y="4960921"/>
            <a:ext cx="3810000" cy="448359"/>
          </a:xfrm>
          <a:prstGeom prst="rect">
            <a:avLst/>
          </a:prstGeom>
        </p:spPr>
        <p:txBody>
          <a:bodyPr/>
          <a:lstStyle/>
          <a:p>
            <a:r>
              <a:rPr lang="en-US"/>
              <a:t>DATA MODEL</a:t>
            </a:r>
            <a:endParaRPr lang="en-GB"/>
          </a:p>
        </p:txBody>
      </p:sp>
      <p:sp>
        <p:nvSpPr>
          <p:cNvPr id="675" name="Aenean lacinia bibendum consectetur. Integer posuere erat a ante venenatis dapibus posuere velit aliquet."/>
          <p:cNvSpPr txBox="1">
            <a:spLocks noGrp="1"/>
          </p:cNvSpPr>
          <p:nvPr>
            <p:ph type="body" idx="19"/>
          </p:nvPr>
        </p:nvSpPr>
        <p:spPr>
          <a:xfrm>
            <a:off x="2139893" y="5409280"/>
            <a:ext cx="3810000" cy="883841"/>
          </a:xfrm>
          <a:prstGeom prst="rect">
            <a:avLst/>
          </a:prstGeom>
        </p:spPr>
        <p:txBody>
          <a:bodyPr/>
          <a:lstStyle/>
          <a:p>
            <a:pPr marL="285750" indent="-285750">
              <a:buFont typeface="Arial" panose="020B0604020202020204" pitchFamily="34" charset="0"/>
              <a:buChar char="•"/>
            </a:pPr>
            <a:r>
              <a:rPr lang="en-US"/>
              <a:t>Defining Model</a:t>
            </a:r>
          </a:p>
          <a:p>
            <a:pPr marL="285750" indent="-285750">
              <a:buFont typeface="Arial" panose="020B0604020202020204" pitchFamily="34" charset="0"/>
              <a:buChar char="•"/>
            </a:pPr>
            <a:r>
              <a:rPr lang="en-US"/>
              <a:t>Building Model</a:t>
            </a:r>
          </a:p>
        </p:txBody>
      </p:sp>
      <p:sp>
        <p:nvSpPr>
          <p:cNvPr id="677" name="Subtitle Text Goes Here"/>
          <p:cNvSpPr txBox="1">
            <a:spLocks noGrp="1"/>
          </p:cNvSpPr>
          <p:nvPr>
            <p:ph type="body" idx="21"/>
          </p:nvPr>
        </p:nvSpPr>
        <p:spPr>
          <a:xfrm>
            <a:off x="8126362" y="2903876"/>
            <a:ext cx="4095957" cy="448360"/>
          </a:xfrm>
          <a:prstGeom prst="rect">
            <a:avLst/>
          </a:prstGeom>
        </p:spPr>
        <p:txBody>
          <a:bodyPr/>
          <a:lstStyle/>
          <a:p>
            <a:r>
              <a:rPr lang="en-US"/>
              <a:t>METHODOLOGY AND TOOLS</a:t>
            </a:r>
          </a:p>
        </p:txBody>
      </p:sp>
      <p:sp>
        <p:nvSpPr>
          <p:cNvPr id="678" name="Vestibulum id ligula porta euismod semper. Cras mattis consectetur purus sit amet fermentum."/>
          <p:cNvSpPr txBox="1">
            <a:spLocks noGrp="1"/>
          </p:cNvSpPr>
          <p:nvPr>
            <p:ph type="body" idx="22"/>
          </p:nvPr>
        </p:nvSpPr>
        <p:spPr>
          <a:xfrm>
            <a:off x="8128345" y="3352236"/>
            <a:ext cx="3810000" cy="883840"/>
          </a:xfrm>
          <a:prstGeom prst="rect">
            <a:avLst/>
          </a:prstGeom>
        </p:spPr>
        <p:txBody>
          <a:bodyPr/>
          <a:lstStyle/>
          <a:p>
            <a:pPr marL="285750" indent="-285750">
              <a:buFont typeface="Arial" panose="020B0604020202020204" pitchFamily="34" charset="0"/>
              <a:buChar char="•"/>
            </a:pPr>
            <a:r>
              <a:rPr lang="en-US"/>
              <a:t>Azure</a:t>
            </a:r>
          </a:p>
          <a:p>
            <a:pPr marL="285750" indent="-285750">
              <a:buFont typeface="Arial" panose="020B0604020202020204" pitchFamily="34" charset="0"/>
              <a:buChar char="•"/>
            </a:pPr>
            <a:r>
              <a:rPr lang="en-US"/>
              <a:t>Python</a:t>
            </a:r>
          </a:p>
          <a:p>
            <a:pPr marL="285750" indent="-285750">
              <a:buFont typeface="Arial" panose="020B0604020202020204" pitchFamily="34" charset="0"/>
              <a:buChar char="•"/>
            </a:pPr>
            <a:r>
              <a:rPr lang="en-US"/>
              <a:t>MySQL/Tableau</a:t>
            </a:r>
          </a:p>
        </p:txBody>
      </p:sp>
      <p:sp>
        <p:nvSpPr>
          <p:cNvPr id="680" name="Subtitle Text Goes Here"/>
          <p:cNvSpPr txBox="1">
            <a:spLocks noGrp="1"/>
          </p:cNvSpPr>
          <p:nvPr>
            <p:ph type="body" idx="24"/>
          </p:nvPr>
        </p:nvSpPr>
        <p:spPr>
          <a:xfrm>
            <a:off x="8152581" y="4938674"/>
            <a:ext cx="3810000" cy="448360"/>
          </a:xfrm>
          <a:prstGeom prst="rect">
            <a:avLst/>
          </a:prstGeom>
        </p:spPr>
        <p:txBody>
          <a:bodyPr/>
          <a:lstStyle/>
          <a:p>
            <a:r>
              <a:rPr lang="en-US"/>
              <a:t>INSIGHTS</a:t>
            </a:r>
            <a:endParaRPr/>
          </a:p>
        </p:txBody>
      </p:sp>
      <p:sp>
        <p:nvSpPr>
          <p:cNvPr id="681" name="Nullam id dolor id nibh vehicula ut id elit. Sed posuere consectetur est at eget urna mollis ornare vel lobortis."/>
          <p:cNvSpPr txBox="1">
            <a:spLocks noGrp="1"/>
          </p:cNvSpPr>
          <p:nvPr>
            <p:ph type="body" idx="25"/>
          </p:nvPr>
        </p:nvSpPr>
        <p:spPr>
          <a:xfrm>
            <a:off x="8152581" y="5451497"/>
            <a:ext cx="3810000" cy="883840"/>
          </a:xfrm>
          <a:prstGeom prst="rect">
            <a:avLst/>
          </a:prstGeom>
        </p:spPr>
        <p:txBody>
          <a:bodyPr/>
          <a:lstStyle/>
          <a:p>
            <a:pPr marL="285750" indent="-285750">
              <a:buFont typeface="Arial" panose="020B0604020202020204" pitchFamily="34" charset="0"/>
              <a:buChar char="•"/>
            </a:pPr>
            <a:r>
              <a:rPr lang="en-US"/>
              <a:t>Tableau Visualizations</a:t>
            </a:r>
          </a:p>
          <a:p>
            <a:pPr marL="285750" indent="-285750">
              <a:buFont typeface="Arial" panose="020B0604020202020204" pitchFamily="34" charset="0"/>
              <a:buChar char="•"/>
            </a:pPr>
            <a:r>
              <a:rPr lang="en-US"/>
              <a:t>Scores by beat</a:t>
            </a:r>
          </a:p>
          <a:p>
            <a:endParaRPr lang="en-US"/>
          </a:p>
          <a:p>
            <a:endParaRPr lang="en-US"/>
          </a:p>
        </p:txBody>
      </p:sp>
      <p:sp>
        <p:nvSpPr>
          <p:cNvPr id="683" name="Subtitle Text Goes Here"/>
          <p:cNvSpPr txBox="1">
            <a:spLocks noGrp="1"/>
          </p:cNvSpPr>
          <p:nvPr>
            <p:ph type="body" idx="27"/>
          </p:nvPr>
        </p:nvSpPr>
        <p:spPr>
          <a:xfrm>
            <a:off x="2115657" y="7072724"/>
            <a:ext cx="3810000" cy="448360"/>
          </a:xfrm>
          <a:prstGeom prst="rect">
            <a:avLst/>
          </a:prstGeom>
        </p:spPr>
        <p:txBody>
          <a:bodyPr/>
          <a:lstStyle/>
          <a:p>
            <a:r>
              <a:rPr lang="en-US"/>
              <a:t>CONCLUSION</a:t>
            </a:r>
            <a:endParaRPr/>
          </a:p>
        </p:txBody>
      </p:sp>
      <p:sp>
        <p:nvSpPr>
          <p:cNvPr id="684" name="Nulla vitae elit libero, a pharetra augue. Maecenas faucibus mollis interdum ultricies."/>
          <p:cNvSpPr txBox="1">
            <a:spLocks noGrp="1"/>
          </p:cNvSpPr>
          <p:nvPr>
            <p:ph type="body" idx="28"/>
          </p:nvPr>
        </p:nvSpPr>
        <p:spPr>
          <a:xfrm>
            <a:off x="2116004" y="7539089"/>
            <a:ext cx="3918826" cy="734205"/>
          </a:xfrm>
          <a:prstGeom prst="rect">
            <a:avLst/>
          </a:prstGeom>
        </p:spPr>
        <p:txBody>
          <a:bodyPr/>
          <a:lstStyle/>
          <a:p>
            <a:pPr marL="285750" indent="-285750">
              <a:buFont typeface="Arial" panose="020B0604020202020204" pitchFamily="34" charset="0"/>
              <a:buChar char="•"/>
            </a:pPr>
            <a:r>
              <a:rPr lang="en-US"/>
              <a:t>Recommendations </a:t>
            </a:r>
          </a:p>
          <a:p>
            <a:pPr marL="285750" indent="-285750">
              <a:buFont typeface="Arial" panose="020B0604020202020204" pitchFamily="34" charset="0"/>
              <a:buChar char="•"/>
            </a:pPr>
            <a:r>
              <a:rPr lang="en-US"/>
              <a:t>Next Steps &amp; Future Scope</a:t>
            </a:r>
            <a:endParaRPr/>
          </a:p>
        </p:txBody>
      </p:sp>
      <p:sp>
        <p:nvSpPr>
          <p:cNvPr id="686" name="Subtitle Text Goes Here"/>
          <p:cNvSpPr txBox="1">
            <a:spLocks noGrp="1"/>
          </p:cNvSpPr>
          <p:nvPr>
            <p:ph type="body" idx="30"/>
          </p:nvPr>
        </p:nvSpPr>
        <p:spPr>
          <a:xfrm>
            <a:off x="8126362" y="7101089"/>
            <a:ext cx="3810000" cy="448360"/>
          </a:xfrm>
          <a:prstGeom prst="rect">
            <a:avLst/>
          </a:prstGeom>
        </p:spPr>
        <p:txBody>
          <a:bodyPr/>
          <a:lstStyle/>
          <a:p>
            <a:r>
              <a:rPr lang="en-US"/>
              <a:t>LESSONS LEARNED</a:t>
            </a:r>
          </a:p>
        </p:txBody>
      </p:sp>
      <p:sp>
        <p:nvSpPr>
          <p:cNvPr id="687" name="Donec ullamcorper nulla non metus auctor fringilla. Morbi leo risus, porta ac consectetur ac, vestibulum at eros."/>
          <p:cNvSpPr txBox="1">
            <a:spLocks noGrp="1"/>
          </p:cNvSpPr>
          <p:nvPr>
            <p:ph type="body" idx="31"/>
          </p:nvPr>
        </p:nvSpPr>
        <p:spPr>
          <a:xfrm>
            <a:off x="8126362" y="7576113"/>
            <a:ext cx="3783781" cy="739636"/>
          </a:xfrm>
          <a:prstGeom prst="rect">
            <a:avLst/>
          </a:prstGeom>
        </p:spPr>
        <p:txBody>
          <a:bodyPr/>
          <a:lstStyle/>
          <a:p>
            <a:pPr marL="285750" indent="-285750">
              <a:buFont typeface="Arial" panose="020B0604020202020204" pitchFamily="34" charset="0"/>
              <a:buChar char="•"/>
            </a:pPr>
            <a:r>
              <a:rPr lang="en-US"/>
              <a:t>Working with imperfect data</a:t>
            </a:r>
          </a:p>
          <a:p>
            <a:pPr marL="285750" indent="-285750">
              <a:buFont typeface="Arial" panose="020B0604020202020204" pitchFamily="34" charset="0"/>
              <a:buChar char="•"/>
            </a:pPr>
            <a:r>
              <a:rPr lang="en-US"/>
              <a:t>Working with database on Cloud</a:t>
            </a:r>
            <a:endParaRPr/>
          </a:p>
        </p:txBody>
      </p:sp>
      <p:pic>
        <p:nvPicPr>
          <p:cNvPr id="2" name="Graphic 1">
            <a:extLst>
              <a:ext uri="{FF2B5EF4-FFF2-40B4-BE49-F238E27FC236}">
                <a16:creationId xmlns:a16="http://schemas.microsoft.com/office/drawing/2014/main" id="{8A115179-7879-863E-F09B-DA41034E4C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750" y="178520"/>
            <a:ext cx="857250" cy="723900"/>
          </a:xfrm>
          <a:prstGeom prst="rect">
            <a:avLst/>
          </a:prstGeom>
        </p:spPr>
      </p:pic>
      <p:sp>
        <p:nvSpPr>
          <p:cNvPr id="4" name="01">
            <a:extLst>
              <a:ext uri="{FF2B5EF4-FFF2-40B4-BE49-F238E27FC236}">
                <a16:creationId xmlns:a16="http://schemas.microsoft.com/office/drawing/2014/main" id="{BC178B4E-EDC9-CD02-4C1D-03BFAA1FC5CC}"/>
              </a:ext>
            </a:extLst>
          </p:cNvPr>
          <p:cNvSpPr txBox="1">
            <a:spLocks/>
          </p:cNvSpPr>
          <p:nvPr/>
        </p:nvSpPr>
        <p:spPr>
          <a:xfrm>
            <a:off x="6969971" y="3028217"/>
            <a:ext cx="952500" cy="952501"/>
          </a:xfrm>
          <a:prstGeom prst="rect">
            <a:avLst/>
          </a:prstGeom>
          <a:solidFill>
            <a:srgbClr val="282828"/>
          </a:solidFill>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ctr"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1pPr>
            <a:lvl2pPr marL="0" marR="0" indent="228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2pPr>
            <a:lvl3pPr marL="0" marR="0" indent="457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3pPr>
            <a:lvl4pPr marL="0" marR="0" indent="685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4pPr>
            <a:lvl5pPr marL="0" marR="0" indent="9144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5pPr>
            <a:lvl6pPr marL="0" marR="0" indent="11430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6pPr>
            <a:lvl7pPr marL="0" marR="0" indent="1371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7pPr>
            <a:lvl8pPr marL="0" marR="0" indent="1600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8pPr>
            <a:lvl9pPr marL="0" marR="0" indent="1828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9pPr>
          </a:lstStyle>
          <a:p>
            <a:r>
              <a:rPr lang="en-US"/>
              <a:t>02</a:t>
            </a:r>
          </a:p>
        </p:txBody>
      </p:sp>
      <p:sp>
        <p:nvSpPr>
          <p:cNvPr id="8" name="01">
            <a:extLst>
              <a:ext uri="{FF2B5EF4-FFF2-40B4-BE49-F238E27FC236}">
                <a16:creationId xmlns:a16="http://schemas.microsoft.com/office/drawing/2014/main" id="{09079CFF-CF1A-B1D0-4B93-448C672FDD31}"/>
              </a:ext>
            </a:extLst>
          </p:cNvPr>
          <p:cNvSpPr txBox="1">
            <a:spLocks/>
          </p:cNvSpPr>
          <p:nvPr/>
        </p:nvSpPr>
        <p:spPr>
          <a:xfrm>
            <a:off x="1018820" y="5123748"/>
            <a:ext cx="952500" cy="952501"/>
          </a:xfrm>
          <a:prstGeom prst="rect">
            <a:avLst/>
          </a:prstGeom>
          <a:solidFill>
            <a:srgbClr val="282828"/>
          </a:solidFill>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ctr"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1pPr>
            <a:lvl2pPr marL="0" marR="0" indent="228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2pPr>
            <a:lvl3pPr marL="0" marR="0" indent="457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3pPr>
            <a:lvl4pPr marL="0" marR="0" indent="685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4pPr>
            <a:lvl5pPr marL="0" marR="0" indent="9144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5pPr>
            <a:lvl6pPr marL="0" marR="0" indent="11430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6pPr>
            <a:lvl7pPr marL="0" marR="0" indent="1371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7pPr>
            <a:lvl8pPr marL="0" marR="0" indent="1600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8pPr>
            <a:lvl9pPr marL="0" marR="0" indent="1828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9pPr>
          </a:lstStyle>
          <a:p>
            <a:r>
              <a:rPr lang="en-US"/>
              <a:t>03</a:t>
            </a:r>
          </a:p>
        </p:txBody>
      </p:sp>
      <p:sp>
        <p:nvSpPr>
          <p:cNvPr id="12" name="01">
            <a:extLst>
              <a:ext uri="{FF2B5EF4-FFF2-40B4-BE49-F238E27FC236}">
                <a16:creationId xmlns:a16="http://schemas.microsoft.com/office/drawing/2014/main" id="{0AF31A74-248B-84FE-C686-960698DC7902}"/>
              </a:ext>
            </a:extLst>
          </p:cNvPr>
          <p:cNvSpPr txBox="1">
            <a:spLocks/>
          </p:cNvSpPr>
          <p:nvPr/>
        </p:nvSpPr>
        <p:spPr>
          <a:xfrm>
            <a:off x="6969971" y="5123748"/>
            <a:ext cx="952500" cy="952501"/>
          </a:xfrm>
          <a:prstGeom prst="rect">
            <a:avLst/>
          </a:prstGeom>
          <a:solidFill>
            <a:srgbClr val="282828"/>
          </a:solidFill>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ctr"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1pPr>
            <a:lvl2pPr marL="0" marR="0" indent="228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2pPr>
            <a:lvl3pPr marL="0" marR="0" indent="457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3pPr>
            <a:lvl4pPr marL="0" marR="0" indent="685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4pPr>
            <a:lvl5pPr marL="0" marR="0" indent="9144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5pPr>
            <a:lvl6pPr marL="0" marR="0" indent="11430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6pPr>
            <a:lvl7pPr marL="0" marR="0" indent="1371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7pPr>
            <a:lvl8pPr marL="0" marR="0" indent="1600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8pPr>
            <a:lvl9pPr marL="0" marR="0" indent="1828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9pPr>
          </a:lstStyle>
          <a:p>
            <a:r>
              <a:rPr lang="en-US"/>
              <a:t>04</a:t>
            </a:r>
          </a:p>
        </p:txBody>
      </p:sp>
      <p:sp>
        <p:nvSpPr>
          <p:cNvPr id="18" name="01">
            <a:extLst>
              <a:ext uri="{FF2B5EF4-FFF2-40B4-BE49-F238E27FC236}">
                <a16:creationId xmlns:a16="http://schemas.microsoft.com/office/drawing/2014/main" id="{D74DF276-9061-ACCD-B6A2-8BB9A821A55A}"/>
              </a:ext>
            </a:extLst>
          </p:cNvPr>
          <p:cNvSpPr txBox="1">
            <a:spLocks/>
          </p:cNvSpPr>
          <p:nvPr/>
        </p:nvSpPr>
        <p:spPr>
          <a:xfrm>
            <a:off x="1018820" y="7217870"/>
            <a:ext cx="952500" cy="952501"/>
          </a:xfrm>
          <a:prstGeom prst="rect">
            <a:avLst/>
          </a:prstGeom>
          <a:solidFill>
            <a:srgbClr val="282828"/>
          </a:solidFill>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ctr"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1pPr>
            <a:lvl2pPr marL="0" marR="0" indent="228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2pPr>
            <a:lvl3pPr marL="0" marR="0" indent="457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3pPr>
            <a:lvl4pPr marL="0" marR="0" indent="685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4pPr>
            <a:lvl5pPr marL="0" marR="0" indent="9144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5pPr>
            <a:lvl6pPr marL="0" marR="0" indent="11430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6pPr>
            <a:lvl7pPr marL="0" marR="0" indent="1371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7pPr>
            <a:lvl8pPr marL="0" marR="0" indent="1600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8pPr>
            <a:lvl9pPr marL="0" marR="0" indent="1828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9pPr>
          </a:lstStyle>
          <a:p>
            <a:r>
              <a:rPr lang="en-US"/>
              <a:t>05</a:t>
            </a:r>
          </a:p>
        </p:txBody>
      </p:sp>
      <p:sp>
        <p:nvSpPr>
          <p:cNvPr id="22" name="01">
            <a:extLst>
              <a:ext uri="{FF2B5EF4-FFF2-40B4-BE49-F238E27FC236}">
                <a16:creationId xmlns:a16="http://schemas.microsoft.com/office/drawing/2014/main" id="{2B84CE5B-3C04-36A5-7693-CE6684C231C1}"/>
              </a:ext>
            </a:extLst>
          </p:cNvPr>
          <p:cNvSpPr txBox="1">
            <a:spLocks/>
          </p:cNvSpPr>
          <p:nvPr/>
        </p:nvSpPr>
        <p:spPr>
          <a:xfrm>
            <a:off x="6969971" y="7217870"/>
            <a:ext cx="952500" cy="952501"/>
          </a:xfrm>
          <a:prstGeom prst="rect">
            <a:avLst/>
          </a:prstGeom>
          <a:solidFill>
            <a:srgbClr val="282828"/>
          </a:solidFill>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ctr" defTabSz="584200" rtl="0" eaLnBrk="1" latinLnBrk="0" hangingPunct="1">
              <a:lnSpc>
                <a:spcPct val="90000"/>
              </a:lnSpc>
              <a:spcBef>
                <a:spcPts val="0"/>
              </a:spcBef>
              <a:spcAft>
                <a:spcPts val="0"/>
              </a:spcAft>
              <a:buClrTx/>
              <a:buSzTx/>
              <a:buFontTx/>
              <a:buNone/>
              <a:tabLst/>
              <a:defRPr sz="4500" b="1" i="0" u="none" strike="noStrike" cap="all" spc="225" baseline="0">
                <a:ln>
                  <a:noFill/>
                </a:ln>
                <a:solidFill>
                  <a:srgbClr val="FFFFFF"/>
                </a:solidFill>
                <a:uFillTx/>
                <a:latin typeface="+mn-lt"/>
                <a:ea typeface="+mn-ea"/>
                <a:cs typeface="+mn-cs"/>
                <a:sym typeface="Avenir Next"/>
              </a:defRPr>
            </a:lvl1pPr>
            <a:lvl2pPr marL="0" marR="0" indent="228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2pPr>
            <a:lvl3pPr marL="0" marR="0" indent="457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3pPr>
            <a:lvl4pPr marL="0" marR="0" indent="685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4pPr>
            <a:lvl5pPr marL="0" marR="0" indent="9144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5pPr>
            <a:lvl6pPr marL="0" marR="0" indent="11430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6pPr>
            <a:lvl7pPr marL="0" marR="0" indent="1371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7pPr>
            <a:lvl8pPr marL="0" marR="0" indent="1600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8pPr>
            <a:lvl9pPr marL="0" marR="0" indent="1828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9pPr>
          </a:lstStyle>
          <a:p>
            <a:r>
              <a:rPr lang="en-US"/>
              <a:t>06</a:t>
            </a:r>
          </a:p>
        </p:txBody>
      </p:sp>
      <p:sp>
        <p:nvSpPr>
          <p:cNvPr id="3" name="TextBox 2">
            <a:extLst>
              <a:ext uri="{FF2B5EF4-FFF2-40B4-BE49-F238E27FC236}">
                <a16:creationId xmlns:a16="http://schemas.microsoft.com/office/drawing/2014/main" id="{D1CC3FDE-4B8B-E949-6C55-207375B08C51}"/>
              </a:ext>
            </a:extLst>
          </p:cNvPr>
          <p:cNvSpPr txBox="1"/>
          <p:nvPr/>
        </p:nvSpPr>
        <p:spPr>
          <a:xfrm>
            <a:off x="2113674" y="3310753"/>
            <a:ext cx="2352717" cy="8874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285750" indent="-285750">
              <a:buFont typeface="Arial,Sans-Serif"/>
              <a:buChar char="•"/>
            </a:pPr>
            <a:r>
              <a:rPr lang="en-US" sz="1700">
                <a:ea typeface="+mn-lt"/>
                <a:cs typeface="+mn-lt"/>
              </a:rPr>
              <a:t>Why Safe Housing</a:t>
            </a:r>
          </a:p>
          <a:p>
            <a:pPr marL="285750" indent="-285750">
              <a:buFont typeface="Arial,Sans-Serif"/>
              <a:buChar char="•"/>
            </a:pPr>
            <a:r>
              <a:rPr lang="en-US" sz="1700">
                <a:ea typeface="+mn-lt"/>
                <a:cs typeface="+mn-lt"/>
              </a:rPr>
              <a:t>How to solve</a:t>
            </a:r>
          </a:p>
          <a:p>
            <a:pPr marL="285750" indent="-285750">
              <a:buFont typeface="Arial,Sans-Serif"/>
              <a:buChar char="•"/>
            </a:pPr>
            <a:endParaRPr lang="en-US" sz="1700">
              <a:ea typeface="+mn-lt"/>
              <a:cs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Rectangle"/>
          <p:cNvSpPr>
            <a:spLocks noGrp="1"/>
          </p:cNvSpPr>
          <p:nvPr>
            <p:ph type="body" idx="13"/>
          </p:nvPr>
        </p:nvSpPr>
        <p:spPr>
          <a:prstGeom prst="rect">
            <a:avLst/>
          </a:prstGeom>
        </p:spPr>
        <p:txBody>
          <a:bodyPr/>
          <a:lstStyle/>
          <a:p>
            <a:pPr>
              <a:lnSpc>
                <a:spcPct val="90000"/>
              </a:lnSpc>
              <a:spcBef>
                <a:spcPts val="0"/>
              </a:spcBef>
              <a:defRPr sz="4500" cap="all" spc="225"/>
            </a:pPr>
            <a:endParaRPr/>
          </a:p>
        </p:txBody>
      </p:sp>
      <p:sp>
        <p:nvSpPr>
          <p:cNvPr id="441" name="Slide Number"/>
          <p:cNvSpPr txBox="1">
            <a:spLocks noGrp="1"/>
          </p:cNvSpPr>
          <p:nvPr>
            <p:ph type="sldNum" sz="quarter" idx="2"/>
          </p:nvPr>
        </p:nvSpPr>
        <p:spPr>
          <a:xfrm>
            <a:off x="12363043" y="9389720"/>
            <a:ext cx="143968" cy="2794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4</a:t>
            </a:fld>
            <a:endParaRPr/>
          </a:p>
        </p:txBody>
      </p:sp>
      <p:pic>
        <p:nvPicPr>
          <p:cNvPr id="442" name="Image" descr="Image"/>
          <p:cNvPicPr>
            <a:picLocks noGrp="1" noChangeAspect="1"/>
          </p:cNvPicPr>
          <p:nvPr>
            <p:ph type="pic" idx="14"/>
          </p:nvPr>
        </p:nvPicPr>
        <p:blipFill>
          <a:blip r:embed="rId3"/>
          <a:srcRect l="36641" r="28545"/>
          <a:stretch>
            <a:fillRect/>
          </a:stretch>
        </p:blipFill>
        <p:spPr>
          <a:xfrm>
            <a:off x="0" y="-1"/>
            <a:ext cx="5080000" cy="9753601"/>
          </a:xfrm>
          <a:prstGeom prst="rect">
            <a:avLst/>
          </a:prstGeom>
        </p:spPr>
      </p:pic>
      <p:sp>
        <p:nvSpPr>
          <p:cNvPr id="443" name="Nullam Ipsum magna sit"/>
          <p:cNvSpPr txBox="1">
            <a:spLocks noGrp="1"/>
          </p:cNvSpPr>
          <p:nvPr>
            <p:ph type="title"/>
          </p:nvPr>
        </p:nvSpPr>
        <p:spPr>
          <a:xfrm>
            <a:off x="5588189" y="540470"/>
            <a:ext cx="6097886" cy="1524001"/>
          </a:xfrm>
          <a:prstGeom prst="rect">
            <a:avLst/>
          </a:prstGeom>
        </p:spPr>
        <p:txBody>
          <a:bodyPr/>
          <a:lstStyle/>
          <a:p>
            <a:r>
              <a:rPr lang="es-419"/>
              <a:t>Business Case</a:t>
            </a:r>
            <a:endParaRPr/>
          </a:p>
        </p:txBody>
      </p:sp>
      <p:sp>
        <p:nvSpPr>
          <p:cNvPr id="23" name="TextBox 22">
            <a:extLst>
              <a:ext uri="{FF2B5EF4-FFF2-40B4-BE49-F238E27FC236}">
                <a16:creationId xmlns:a16="http://schemas.microsoft.com/office/drawing/2014/main" id="{E02CED1A-6401-D808-D62F-27E049A8C7A6}"/>
              </a:ext>
            </a:extLst>
          </p:cNvPr>
          <p:cNvSpPr txBox="1"/>
          <p:nvPr/>
        </p:nvSpPr>
        <p:spPr>
          <a:xfrm>
            <a:off x="5512775" y="3391989"/>
            <a:ext cx="6097886" cy="3539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800"/>
              <a:t>We at </a:t>
            </a:r>
            <a:r>
              <a:rPr lang="en-US" sz="2800" b="1"/>
              <a:t>Real Estate Vigilantes </a:t>
            </a:r>
            <a:r>
              <a:rPr lang="en-US" sz="2800"/>
              <a:t>are working towards building a recommender system, that would help the residents of Chicago find their very own SAFE home.</a:t>
            </a:r>
          </a:p>
          <a:p>
            <a:endParaRPr lang="en-US" sz="2800"/>
          </a:p>
          <a:p>
            <a:r>
              <a:rPr lang="en-US" sz="2800"/>
              <a:t>In this presentation, we will be Scoring the various neighborhoods in Chicago by Crime in those areas.</a:t>
            </a:r>
          </a:p>
        </p:txBody>
      </p:sp>
      <p:pic>
        <p:nvPicPr>
          <p:cNvPr id="2" name="Graphic 1">
            <a:extLst>
              <a:ext uri="{FF2B5EF4-FFF2-40B4-BE49-F238E27FC236}">
                <a16:creationId xmlns:a16="http://schemas.microsoft.com/office/drawing/2014/main" id="{1E64BE76-41B1-DCB9-CF76-1CB0A570EF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750" y="178520"/>
            <a:ext cx="857250" cy="7239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 name="Image" descr="Image"/>
          <p:cNvPicPr>
            <a:picLocks noGrp="1" noChangeAspect="1"/>
          </p:cNvPicPr>
          <p:nvPr>
            <p:ph type="pic" idx="13"/>
          </p:nvPr>
        </p:nvPicPr>
        <p:blipFill>
          <a:blip r:embed="rId3">
            <a:alphaModFix amt="40401"/>
          </a:blip>
          <a:srcRect l="5542" t="11691" r="5542" b="36389"/>
          <a:stretch>
            <a:fillRect/>
          </a:stretch>
        </p:blipFill>
        <p:spPr>
          <a:prstGeom prst="rect">
            <a:avLst/>
          </a:prstGeom>
        </p:spPr>
      </p:pic>
      <p:sp>
        <p:nvSpPr>
          <p:cNvPr id="436" name="Rectangle"/>
          <p:cNvSpPr>
            <a:spLocks noGrp="1"/>
          </p:cNvSpPr>
          <p:nvPr>
            <p:ph type="body" idx="24"/>
          </p:nvPr>
        </p:nvSpPr>
        <p:spPr>
          <a:prstGeom prst="rect">
            <a:avLst/>
          </a:prstGeom>
        </p:spPr>
        <p:txBody>
          <a:bodyPr/>
          <a:lstStyle/>
          <a:p>
            <a:pPr>
              <a:lnSpc>
                <a:spcPct val="90000"/>
              </a:lnSpc>
              <a:spcBef>
                <a:spcPts val="0"/>
              </a:spcBef>
              <a:defRPr sz="4500" cap="all" spc="225"/>
            </a:pPr>
            <a:endParaRPr/>
          </a:p>
        </p:txBody>
      </p:sp>
      <p:sp>
        <p:nvSpPr>
          <p:cNvPr id="437" name="Slide Number"/>
          <p:cNvSpPr txBox="1">
            <a:spLocks noGrp="1"/>
          </p:cNvSpPr>
          <p:nvPr>
            <p:ph type="sldNum" sz="quarter" idx="2"/>
          </p:nvPr>
        </p:nvSpPr>
        <p:spPr>
          <a:xfrm>
            <a:off x="12363043" y="9389720"/>
            <a:ext cx="143968" cy="2794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5</a:t>
            </a:fld>
            <a:endParaRPr/>
          </a:p>
        </p:txBody>
      </p:sp>
      <p:sp>
        <p:nvSpPr>
          <p:cNvPr id="27" name="Maecenas sed diam">
            <a:extLst>
              <a:ext uri="{FF2B5EF4-FFF2-40B4-BE49-F238E27FC236}">
                <a16:creationId xmlns:a16="http://schemas.microsoft.com/office/drawing/2014/main" id="{4A8A9975-FA27-BD01-C2BF-605573262F86}"/>
              </a:ext>
            </a:extLst>
          </p:cNvPr>
          <p:cNvSpPr txBox="1">
            <a:spLocks noGrp="1"/>
          </p:cNvSpPr>
          <p:nvPr>
            <p:ph type="title"/>
          </p:nvPr>
        </p:nvSpPr>
        <p:spPr>
          <a:xfrm>
            <a:off x="1016000" y="1012185"/>
            <a:ext cx="10972800" cy="762001"/>
          </a:xfrm>
          <a:prstGeom prst="rect">
            <a:avLst/>
          </a:prstGeom>
        </p:spPr>
        <p:txBody>
          <a:bodyPr/>
          <a:lstStyle/>
          <a:p>
            <a:r>
              <a:rPr lang="es-419"/>
              <a:t>DATA SOURCES</a:t>
            </a:r>
            <a:endParaRPr/>
          </a:p>
        </p:txBody>
      </p:sp>
      <p:sp>
        <p:nvSpPr>
          <p:cNvPr id="9" name="TextBox 8">
            <a:extLst>
              <a:ext uri="{FF2B5EF4-FFF2-40B4-BE49-F238E27FC236}">
                <a16:creationId xmlns:a16="http://schemas.microsoft.com/office/drawing/2014/main" id="{E721F82F-323B-AEFB-A27A-C759473E8787}"/>
              </a:ext>
            </a:extLst>
          </p:cNvPr>
          <p:cNvSpPr txBox="1"/>
          <p:nvPr/>
        </p:nvSpPr>
        <p:spPr>
          <a:xfrm>
            <a:off x="579188" y="5785127"/>
            <a:ext cx="11868539"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400" b="1"/>
              <a:t>CHICAGO CRIME DATA </a:t>
            </a:r>
            <a:r>
              <a:rPr lang="en-US" sz="2400"/>
              <a:t>– Current and up to date crime data from the </a:t>
            </a:r>
            <a:r>
              <a:rPr lang="en-US" sz="2400">
                <a:hlinkClick r:id="rId4"/>
              </a:rPr>
              <a:t>Chicago Data Portal</a:t>
            </a:r>
            <a:r>
              <a:rPr lang="en-US" sz="2400"/>
              <a:t> refreshed and updated every 3 days. Every row in the data is a reported crime with </a:t>
            </a:r>
            <a:r>
              <a:rPr lang="en-US" sz="2400" b="1"/>
              <a:t>22 columns </a:t>
            </a:r>
            <a:r>
              <a:rPr lang="en-US" sz="2400"/>
              <a:t>and </a:t>
            </a:r>
            <a:r>
              <a:rPr lang="en-US" sz="2400" b="1"/>
              <a:t>7.69M rows </a:t>
            </a:r>
            <a:r>
              <a:rPr lang="en-US" sz="2400"/>
              <a:t>before data cleaning.</a:t>
            </a:r>
          </a:p>
          <a:p>
            <a:endParaRPr lang="en-US" sz="2400" b="1"/>
          </a:p>
          <a:p>
            <a:r>
              <a:rPr lang="en-US" sz="2400" b="1"/>
              <a:t>Reference tables : </a:t>
            </a:r>
          </a:p>
          <a:p>
            <a:r>
              <a:rPr lang="en-US" sz="2400"/>
              <a:t>Created look up tables for </a:t>
            </a:r>
            <a:r>
              <a:rPr lang="en-US" sz="2400" b="1"/>
              <a:t>Community Area and District Mapping</a:t>
            </a:r>
            <a:r>
              <a:rPr lang="en-US" sz="2400"/>
              <a:t> using Wikipedia</a:t>
            </a:r>
          </a:p>
        </p:txBody>
      </p:sp>
      <p:pic>
        <p:nvPicPr>
          <p:cNvPr id="2" name="Graphic 1">
            <a:extLst>
              <a:ext uri="{FF2B5EF4-FFF2-40B4-BE49-F238E27FC236}">
                <a16:creationId xmlns:a16="http://schemas.microsoft.com/office/drawing/2014/main" id="{34830002-8136-BAAE-D19D-FED7E7A972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750" y="178520"/>
            <a:ext cx="857250" cy="7239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 name="Image" descr="Image"/>
          <p:cNvPicPr>
            <a:picLocks noGrp="1" noChangeAspect="1"/>
          </p:cNvPicPr>
          <p:nvPr>
            <p:ph type="pic" idx="13"/>
          </p:nvPr>
        </p:nvPicPr>
        <p:blipFill>
          <a:blip r:embed="rId3">
            <a:alphaModFix amt="40401"/>
          </a:blip>
          <a:srcRect l="5542" t="11691" r="5542" b="36389"/>
          <a:stretch>
            <a:fillRect/>
          </a:stretch>
        </p:blipFill>
        <p:spPr>
          <a:prstGeom prst="rect">
            <a:avLst/>
          </a:prstGeom>
        </p:spPr>
      </p:pic>
      <p:sp>
        <p:nvSpPr>
          <p:cNvPr id="436" name="Rectangle"/>
          <p:cNvSpPr>
            <a:spLocks noGrp="1"/>
          </p:cNvSpPr>
          <p:nvPr>
            <p:ph type="body" idx="24"/>
          </p:nvPr>
        </p:nvSpPr>
        <p:spPr>
          <a:prstGeom prst="rect">
            <a:avLst/>
          </a:prstGeom>
        </p:spPr>
        <p:txBody>
          <a:bodyPr/>
          <a:lstStyle/>
          <a:p>
            <a:pPr>
              <a:lnSpc>
                <a:spcPct val="90000"/>
              </a:lnSpc>
              <a:spcBef>
                <a:spcPts val="0"/>
              </a:spcBef>
              <a:defRPr sz="4500" cap="all" spc="225"/>
            </a:pPr>
            <a:endParaRPr/>
          </a:p>
        </p:txBody>
      </p:sp>
      <p:sp>
        <p:nvSpPr>
          <p:cNvPr id="437" name="Slide Number"/>
          <p:cNvSpPr txBox="1">
            <a:spLocks noGrp="1"/>
          </p:cNvSpPr>
          <p:nvPr>
            <p:ph type="sldNum" sz="quarter" idx="2"/>
          </p:nvPr>
        </p:nvSpPr>
        <p:spPr>
          <a:xfrm>
            <a:off x="12363043" y="9389720"/>
            <a:ext cx="143968" cy="2794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6</a:t>
            </a:fld>
            <a:endParaRPr/>
          </a:p>
        </p:txBody>
      </p:sp>
      <p:sp>
        <p:nvSpPr>
          <p:cNvPr id="27" name="Maecenas sed diam">
            <a:extLst>
              <a:ext uri="{FF2B5EF4-FFF2-40B4-BE49-F238E27FC236}">
                <a16:creationId xmlns:a16="http://schemas.microsoft.com/office/drawing/2014/main" id="{4A8A9975-FA27-BD01-C2BF-605573262F86}"/>
              </a:ext>
            </a:extLst>
          </p:cNvPr>
          <p:cNvSpPr txBox="1">
            <a:spLocks noGrp="1"/>
          </p:cNvSpPr>
          <p:nvPr>
            <p:ph type="title"/>
          </p:nvPr>
        </p:nvSpPr>
        <p:spPr>
          <a:xfrm>
            <a:off x="1016000" y="1012185"/>
            <a:ext cx="10972800" cy="762001"/>
          </a:xfrm>
          <a:prstGeom prst="rect">
            <a:avLst/>
          </a:prstGeom>
        </p:spPr>
        <p:txBody>
          <a:bodyPr/>
          <a:lstStyle/>
          <a:p>
            <a:r>
              <a:rPr lang="es-419"/>
              <a:t>DATA PREPARATION</a:t>
            </a:r>
            <a:endParaRPr/>
          </a:p>
        </p:txBody>
      </p:sp>
      <p:sp>
        <p:nvSpPr>
          <p:cNvPr id="8" name="Rectangle 7">
            <a:extLst>
              <a:ext uri="{FF2B5EF4-FFF2-40B4-BE49-F238E27FC236}">
                <a16:creationId xmlns:a16="http://schemas.microsoft.com/office/drawing/2014/main" id="{2BA068EC-8416-A628-0122-06C6D45339AA}"/>
              </a:ext>
            </a:extLst>
          </p:cNvPr>
          <p:cNvSpPr/>
          <p:nvPr/>
        </p:nvSpPr>
        <p:spPr>
          <a:xfrm>
            <a:off x="0" y="3815263"/>
            <a:ext cx="13004800" cy="239635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584200" rtl="0" fontAlgn="auto" latinLnBrk="0" hangingPunct="0">
              <a:lnSpc>
                <a:spcPct val="90000"/>
              </a:lnSpc>
              <a:spcBef>
                <a:spcPts val="0"/>
              </a:spcBef>
              <a:spcAft>
                <a:spcPts val="0"/>
              </a:spcAft>
              <a:buClrTx/>
              <a:buSzTx/>
              <a:buFontTx/>
              <a:buNone/>
              <a:tabLst/>
            </a:pPr>
            <a:endParaRPr kumimoji="0" lang="en-US" sz="4500" b="1" i="0" u="none" strike="noStrike" cap="all" spc="225" normalizeH="0" baseline="0">
              <a:ln>
                <a:noFill/>
              </a:ln>
              <a:solidFill>
                <a:srgbClr val="FFFFFF"/>
              </a:solidFill>
              <a:effectLst/>
              <a:uFillTx/>
              <a:latin typeface="+mn-lt"/>
              <a:ea typeface="+mn-ea"/>
              <a:cs typeface="+mn-cs"/>
              <a:sym typeface="Avenir Next"/>
            </a:endParaRPr>
          </a:p>
        </p:txBody>
      </p:sp>
      <p:sp>
        <p:nvSpPr>
          <p:cNvPr id="9" name="TextBox 8">
            <a:extLst>
              <a:ext uri="{FF2B5EF4-FFF2-40B4-BE49-F238E27FC236}">
                <a16:creationId xmlns:a16="http://schemas.microsoft.com/office/drawing/2014/main" id="{E721F82F-323B-AEFB-A27A-C759473E8787}"/>
              </a:ext>
            </a:extLst>
          </p:cNvPr>
          <p:cNvSpPr txBox="1"/>
          <p:nvPr/>
        </p:nvSpPr>
        <p:spPr>
          <a:xfrm>
            <a:off x="559837" y="4635945"/>
            <a:ext cx="11868539" cy="37343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400" b="1"/>
              <a:t>DATA TRIMMING</a:t>
            </a:r>
            <a:endParaRPr lang="en-US" sz="2800" b="1"/>
          </a:p>
          <a:p>
            <a:pPr marL="342900" indent="-342900">
              <a:buFont typeface="Arial" panose="020B0604020202020204" pitchFamily="34" charset="0"/>
              <a:buChar char="•"/>
            </a:pPr>
            <a:r>
              <a:rPr lang="en-US" sz="2400"/>
              <a:t>We chose data from 2013 to Present, as the efficacy of older data could not be verified; however, the entire data set was ingested in case the data can be repurposed later.  </a:t>
            </a:r>
          </a:p>
          <a:p>
            <a:pPr marL="342900" indent="-342900">
              <a:buFont typeface="Arial" panose="020B0604020202020204" pitchFamily="34" charset="0"/>
              <a:buChar char="•"/>
            </a:pPr>
            <a:r>
              <a:rPr lang="en-US" sz="2400"/>
              <a:t>Unnecessary and repeated columns have been removed</a:t>
            </a:r>
          </a:p>
          <a:p>
            <a:pPr marL="342900" indent="-342900">
              <a:buFont typeface="Arial" panose="020B0604020202020204" pitchFamily="34" charset="0"/>
              <a:buChar char="•"/>
            </a:pPr>
            <a:endParaRPr lang="en-US" sz="2400"/>
          </a:p>
          <a:p>
            <a:endParaRPr lang="en-US"/>
          </a:p>
          <a:p>
            <a:r>
              <a:rPr lang="en-US" sz="2400" b="1"/>
              <a:t>DATA CLEANING</a:t>
            </a:r>
          </a:p>
          <a:p>
            <a:pPr marL="342900" indent="-342900">
              <a:buFont typeface="Arial" panose="020B0604020202020204" pitchFamily="34" charset="0"/>
              <a:buChar char="•"/>
            </a:pPr>
            <a:r>
              <a:rPr lang="en-US" sz="2400"/>
              <a:t>The dataset is by nature clean. However, missing values were handled by dropping the corresponding entries </a:t>
            </a:r>
          </a:p>
          <a:p>
            <a:pPr marL="342900" indent="-342900">
              <a:buFont typeface="Arial" panose="020B0604020202020204" pitchFamily="34" charset="0"/>
              <a:buChar char="•"/>
            </a:pPr>
            <a:r>
              <a:rPr lang="en-US" sz="2400"/>
              <a:t>The datetime variables were already formatted to MM/DD/YYYY HH:MM:SS AM/PM</a:t>
            </a:r>
          </a:p>
        </p:txBody>
      </p:sp>
      <p:pic>
        <p:nvPicPr>
          <p:cNvPr id="2" name="Graphic 1">
            <a:extLst>
              <a:ext uri="{FF2B5EF4-FFF2-40B4-BE49-F238E27FC236}">
                <a16:creationId xmlns:a16="http://schemas.microsoft.com/office/drawing/2014/main" id="{34830002-8136-BAAE-D19D-FED7E7A972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750" y="178520"/>
            <a:ext cx="857250" cy="723900"/>
          </a:xfrm>
          <a:prstGeom prst="rect">
            <a:avLst/>
          </a:prstGeom>
        </p:spPr>
      </p:pic>
    </p:spTree>
    <p:extLst>
      <p:ext uri="{BB962C8B-B14F-4D97-AF65-F5344CB8AC3E}">
        <p14:creationId xmlns:p14="http://schemas.microsoft.com/office/powerpoint/2010/main" val="2754198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1" name="Image" descr="Image"/>
          <p:cNvPicPr>
            <a:picLocks noGrp="1" noChangeAspect="1"/>
          </p:cNvPicPr>
          <p:nvPr>
            <p:ph type="pic" idx="13"/>
          </p:nvPr>
        </p:nvPicPr>
        <p:blipFill>
          <a:blip r:embed="rId3">
            <a:alphaModFix amt="40401"/>
          </a:blip>
          <a:srcRect l="5542" t="11691" r="5542" b="29851"/>
          <a:stretch>
            <a:fillRect/>
          </a:stretch>
        </p:blipFill>
        <p:spPr>
          <a:xfrm>
            <a:off x="0" y="0"/>
            <a:ext cx="13004801" cy="5754624"/>
          </a:xfrm>
          <a:prstGeom prst="rect">
            <a:avLst/>
          </a:prstGeom>
        </p:spPr>
      </p:pic>
      <p:sp>
        <p:nvSpPr>
          <p:cNvPr id="544" name="Rectangle"/>
          <p:cNvSpPr>
            <a:spLocks noGrp="1"/>
          </p:cNvSpPr>
          <p:nvPr>
            <p:ph type="body" idx="16"/>
          </p:nvPr>
        </p:nvSpPr>
        <p:spPr>
          <a:prstGeom prst="rect">
            <a:avLst/>
          </a:prstGeom>
        </p:spPr>
        <p:txBody>
          <a:bodyPr/>
          <a:lstStyle/>
          <a:p>
            <a:pPr>
              <a:lnSpc>
                <a:spcPct val="90000"/>
              </a:lnSpc>
              <a:spcBef>
                <a:spcPts val="0"/>
              </a:spcBef>
              <a:defRPr sz="4500" cap="all" spc="225"/>
            </a:pPr>
            <a:endParaRPr/>
          </a:p>
        </p:txBody>
      </p:sp>
      <p:sp>
        <p:nvSpPr>
          <p:cNvPr id="545" name="Slide Number"/>
          <p:cNvSpPr txBox="1">
            <a:spLocks noGrp="1"/>
          </p:cNvSpPr>
          <p:nvPr>
            <p:ph type="sldNum" sz="quarter" idx="2"/>
          </p:nvPr>
        </p:nvSpPr>
        <p:spPr>
          <a:xfrm>
            <a:off x="12382929" y="9406310"/>
            <a:ext cx="104196" cy="246221"/>
          </a:xfrm>
          <a:prstGeom prst="rect">
            <a:avLst/>
          </a:prstGeom>
          <a:extLst>
            <a:ext uri="{C572A759-6A51-4108-AA02-DFA0A04FC94B}">
              <ma14:wrappingTextBoxFlag xmlns="" xmlns:ma14="http://schemas.microsoft.com/office/mac/drawingml/2011/main" val="1"/>
            </a:ext>
          </a:extLst>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lang="en-US">
                <a:latin typeface="Avenir Next"/>
              </a:rPr>
              <a:t>7</a:t>
            </a:r>
            <a:endParaRPr kumimoji="0" sz="1600" b="1" i="0" u="none" strike="noStrike" kern="0" cap="none" spc="0" normalizeH="0" baseline="0" noProof="0">
              <a:ln>
                <a:noFill/>
              </a:ln>
              <a:solidFill>
                <a:srgbClr val="FFFFFF"/>
              </a:solidFill>
              <a:effectLst/>
              <a:uLnTx/>
              <a:uFillTx/>
              <a:latin typeface="Avenir Next"/>
              <a:sym typeface="Avenir Next"/>
            </a:endParaRPr>
          </a:p>
        </p:txBody>
      </p:sp>
      <p:sp>
        <p:nvSpPr>
          <p:cNvPr id="552" name="Lorem Tristique Euismod"/>
          <p:cNvSpPr txBox="1">
            <a:spLocks noGrp="1"/>
          </p:cNvSpPr>
          <p:nvPr>
            <p:ph type="title"/>
          </p:nvPr>
        </p:nvSpPr>
        <p:spPr>
          <a:xfrm>
            <a:off x="662039" y="1019750"/>
            <a:ext cx="11366090" cy="762001"/>
          </a:xfrm>
          <a:prstGeom prst="rect">
            <a:avLst/>
          </a:prstGeom>
        </p:spPr>
        <p:txBody>
          <a:bodyPr/>
          <a:lstStyle/>
          <a:p>
            <a:pPr algn="ctr"/>
            <a:r>
              <a:rPr lang="es-419" sz="3600">
                <a:latin typeface="Calibri"/>
              </a:rPr>
              <a:t>RELATIONAL MODEL – PHYSICAL MODEL - OLD</a:t>
            </a:r>
            <a:endParaRPr lang="en-US" sz="3600">
              <a:latin typeface="Calibri"/>
            </a:endParaRPr>
          </a:p>
        </p:txBody>
      </p:sp>
      <p:sp>
        <p:nvSpPr>
          <p:cNvPr id="3" name="Rectangle 2">
            <a:extLst>
              <a:ext uri="{FF2B5EF4-FFF2-40B4-BE49-F238E27FC236}">
                <a16:creationId xmlns:a16="http://schemas.microsoft.com/office/drawing/2014/main" id="{8ADA340A-61D6-211C-B31E-7372D17740C2}"/>
              </a:ext>
            </a:extLst>
          </p:cNvPr>
          <p:cNvSpPr/>
          <p:nvPr/>
        </p:nvSpPr>
        <p:spPr>
          <a:xfrm>
            <a:off x="0" y="1898373"/>
            <a:ext cx="13004800" cy="575462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584200" rtl="0" fontAlgn="auto" latinLnBrk="0" hangingPunct="0">
              <a:lnSpc>
                <a:spcPct val="90000"/>
              </a:lnSpc>
              <a:spcBef>
                <a:spcPts val="0"/>
              </a:spcBef>
              <a:spcAft>
                <a:spcPts val="0"/>
              </a:spcAft>
              <a:buClrTx/>
              <a:buSzTx/>
              <a:buFontTx/>
              <a:buNone/>
              <a:tabLst/>
            </a:pPr>
            <a:endParaRPr kumimoji="0" lang="en-US" sz="4500" b="1" i="0" u="none" strike="noStrike" cap="all" spc="225" normalizeH="0" baseline="0">
              <a:ln>
                <a:noFill/>
              </a:ln>
              <a:solidFill>
                <a:srgbClr val="FFFFFF"/>
              </a:solidFill>
              <a:effectLst/>
              <a:uFillTx/>
              <a:latin typeface="+mn-lt"/>
              <a:ea typeface="+mn-ea"/>
              <a:cs typeface="+mn-cs"/>
              <a:sym typeface="Avenir Next"/>
            </a:endParaRPr>
          </a:p>
        </p:txBody>
      </p:sp>
      <p:pic>
        <p:nvPicPr>
          <p:cNvPr id="4" name="Graphic 3">
            <a:extLst>
              <a:ext uri="{FF2B5EF4-FFF2-40B4-BE49-F238E27FC236}">
                <a16:creationId xmlns:a16="http://schemas.microsoft.com/office/drawing/2014/main" id="{8F5A94F0-F9AF-F41E-3CE6-22E2EFFAB1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750" y="178520"/>
            <a:ext cx="857250" cy="723900"/>
          </a:xfrm>
          <a:prstGeom prst="rect">
            <a:avLst/>
          </a:prstGeom>
        </p:spPr>
      </p:pic>
      <p:pic>
        <p:nvPicPr>
          <p:cNvPr id="5" name="Content Placeholder 14" descr="Diagram&#10;&#10;Description automatically generated">
            <a:extLst>
              <a:ext uri="{FF2B5EF4-FFF2-40B4-BE49-F238E27FC236}">
                <a16:creationId xmlns:a16="http://schemas.microsoft.com/office/drawing/2014/main" id="{E1EBBBBF-5D16-4011-BF69-8760EE41C5D5}"/>
              </a:ext>
            </a:extLst>
          </p:cNvPr>
          <p:cNvPicPr>
            <a:picLocks noChangeAspect="1"/>
          </p:cNvPicPr>
          <p:nvPr/>
        </p:nvPicPr>
        <p:blipFill>
          <a:blip r:embed="rId6"/>
          <a:stretch>
            <a:fillRect/>
          </a:stretch>
        </p:blipFill>
        <p:spPr>
          <a:xfrm>
            <a:off x="2236168" y="2877312"/>
            <a:ext cx="8532463" cy="5480771"/>
          </a:xfrm>
          <a:prstGeom prst="rect">
            <a:avLst/>
          </a:prstGeom>
          <a:ln w="12700">
            <a:miter lim="400000"/>
          </a:ln>
        </p:spPr>
      </p:pic>
    </p:spTree>
    <p:extLst>
      <p:ext uri="{BB962C8B-B14F-4D97-AF65-F5344CB8AC3E}">
        <p14:creationId xmlns:p14="http://schemas.microsoft.com/office/powerpoint/2010/main" val="1334400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1" name="Image" descr="Image"/>
          <p:cNvPicPr>
            <a:picLocks noGrp="1" noChangeAspect="1"/>
          </p:cNvPicPr>
          <p:nvPr>
            <p:ph type="pic" idx="13"/>
          </p:nvPr>
        </p:nvPicPr>
        <p:blipFill>
          <a:blip r:embed="rId3">
            <a:alphaModFix amt="40401"/>
          </a:blip>
          <a:srcRect l="5542" t="11691" r="5542" b="29851"/>
          <a:stretch>
            <a:fillRect/>
          </a:stretch>
        </p:blipFill>
        <p:spPr>
          <a:xfrm>
            <a:off x="0" y="0"/>
            <a:ext cx="13004801" cy="5754624"/>
          </a:xfrm>
          <a:prstGeom prst="rect">
            <a:avLst/>
          </a:prstGeom>
        </p:spPr>
      </p:pic>
      <p:sp>
        <p:nvSpPr>
          <p:cNvPr id="544" name="Rectangle"/>
          <p:cNvSpPr>
            <a:spLocks noGrp="1"/>
          </p:cNvSpPr>
          <p:nvPr>
            <p:ph type="body" idx="16"/>
          </p:nvPr>
        </p:nvSpPr>
        <p:spPr>
          <a:prstGeom prst="rect">
            <a:avLst/>
          </a:prstGeom>
        </p:spPr>
        <p:txBody>
          <a:bodyPr/>
          <a:lstStyle/>
          <a:p>
            <a:pPr>
              <a:lnSpc>
                <a:spcPct val="90000"/>
              </a:lnSpc>
              <a:spcBef>
                <a:spcPts val="0"/>
              </a:spcBef>
              <a:defRPr sz="4500" cap="all" spc="225"/>
            </a:pPr>
            <a:endParaRPr/>
          </a:p>
        </p:txBody>
      </p:sp>
      <p:sp>
        <p:nvSpPr>
          <p:cNvPr id="545" name="Slide Number"/>
          <p:cNvSpPr txBox="1">
            <a:spLocks noGrp="1"/>
          </p:cNvSpPr>
          <p:nvPr>
            <p:ph type="sldNum" sz="quarter" idx="2"/>
          </p:nvPr>
        </p:nvSpPr>
        <p:spPr>
          <a:xfrm>
            <a:off x="12382929" y="9406310"/>
            <a:ext cx="104196" cy="246221"/>
          </a:xfrm>
          <a:prstGeom prst="rect">
            <a:avLst/>
          </a:prstGeom>
          <a:extLst>
            <a:ext uri="{C572A759-6A51-4108-AA02-DFA0A04FC94B}">
              <ma14:wrappingTextBoxFlag xmlns="" xmlns:ma14="http://schemas.microsoft.com/office/mac/drawingml/2011/main" val="1"/>
            </a:ext>
          </a:extLst>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lang="en-US">
                <a:latin typeface="Avenir Next"/>
              </a:rPr>
              <a:t>8</a:t>
            </a:r>
            <a:endParaRPr kumimoji="0" sz="1600" b="1" i="0" u="none" strike="noStrike" kern="0" cap="none" spc="0" normalizeH="0" baseline="0" noProof="0">
              <a:ln>
                <a:noFill/>
              </a:ln>
              <a:solidFill>
                <a:srgbClr val="FFFFFF"/>
              </a:solidFill>
              <a:effectLst/>
              <a:uLnTx/>
              <a:uFillTx/>
              <a:latin typeface="Avenir Next"/>
              <a:sym typeface="Avenir Next"/>
            </a:endParaRPr>
          </a:p>
        </p:txBody>
      </p:sp>
      <p:sp>
        <p:nvSpPr>
          <p:cNvPr id="552" name="Lorem Tristique Euismod"/>
          <p:cNvSpPr txBox="1">
            <a:spLocks noGrp="1"/>
          </p:cNvSpPr>
          <p:nvPr>
            <p:ph type="title"/>
          </p:nvPr>
        </p:nvSpPr>
        <p:spPr>
          <a:xfrm>
            <a:off x="662039" y="1019750"/>
            <a:ext cx="11366090" cy="762001"/>
          </a:xfrm>
          <a:prstGeom prst="rect">
            <a:avLst/>
          </a:prstGeom>
        </p:spPr>
        <p:txBody>
          <a:bodyPr/>
          <a:lstStyle/>
          <a:p>
            <a:pPr algn="ctr"/>
            <a:r>
              <a:rPr lang="es-419" sz="3600">
                <a:latin typeface="Calibri"/>
              </a:rPr>
              <a:t>RELATIONAL MODEL – PHYSICAL MODEL - NEW</a:t>
            </a:r>
            <a:endParaRPr lang="en-US" sz="3600">
              <a:latin typeface="Calibri"/>
            </a:endParaRPr>
          </a:p>
        </p:txBody>
      </p:sp>
      <p:sp>
        <p:nvSpPr>
          <p:cNvPr id="3" name="Rectangle 2">
            <a:extLst>
              <a:ext uri="{FF2B5EF4-FFF2-40B4-BE49-F238E27FC236}">
                <a16:creationId xmlns:a16="http://schemas.microsoft.com/office/drawing/2014/main" id="{8ADA340A-61D6-211C-B31E-7372D17740C2}"/>
              </a:ext>
            </a:extLst>
          </p:cNvPr>
          <p:cNvSpPr/>
          <p:nvPr/>
        </p:nvSpPr>
        <p:spPr>
          <a:xfrm>
            <a:off x="0" y="1898373"/>
            <a:ext cx="13004800" cy="575462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584200" rtl="0" fontAlgn="auto" latinLnBrk="0" hangingPunct="0">
              <a:lnSpc>
                <a:spcPct val="90000"/>
              </a:lnSpc>
              <a:spcBef>
                <a:spcPts val="0"/>
              </a:spcBef>
              <a:spcAft>
                <a:spcPts val="0"/>
              </a:spcAft>
              <a:buClrTx/>
              <a:buSzTx/>
              <a:buFontTx/>
              <a:buNone/>
              <a:tabLst/>
            </a:pPr>
            <a:endParaRPr kumimoji="0" lang="en-US" sz="4500" b="1" i="0" u="none" strike="noStrike" cap="all" spc="225" normalizeH="0" baseline="0">
              <a:ln>
                <a:noFill/>
              </a:ln>
              <a:solidFill>
                <a:srgbClr val="FFFFFF"/>
              </a:solidFill>
              <a:effectLst/>
              <a:uFillTx/>
              <a:latin typeface="+mn-lt"/>
              <a:ea typeface="+mn-ea"/>
              <a:cs typeface="+mn-cs"/>
              <a:sym typeface="Avenir Next"/>
            </a:endParaRPr>
          </a:p>
        </p:txBody>
      </p:sp>
      <p:pic>
        <p:nvPicPr>
          <p:cNvPr id="2" name="Picture 1">
            <a:extLst>
              <a:ext uri="{FF2B5EF4-FFF2-40B4-BE49-F238E27FC236}">
                <a16:creationId xmlns:a16="http://schemas.microsoft.com/office/drawing/2014/main" id="{DC7F7940-B06A-8980-C91B-511D2045874A}"/>
              </a:ext>
            </a:extLst>
          </p:cNvPr>
          <p:cNvPicPr>
            <a:picLocks noChangeAspect="1"/>
          </p:cNvPicPr>
          <p:nvPr/>
        </p:nvPicPr>
        <p:blipFill>
          <a:blip r:embed="rId4"/>
          <a:stretch>
            <a:fillRect/>
          </a:stretch>
        </p:blipFill>
        <p:spPr>
          <a:xfrm>
            <a:off x="2057400" y="2329227"/>
            <a:ext cx="9047747" cy="6696546"/>
          </a:xfrm>
          <a:prstGeom prst="rect">
            <a:avLst/>
          </a:prstGeom>
          <a:ln w="76200">
            <a:noFill/>
          </a:ln>
          <a:effectLst>
            <a:softEdge rad="31750"/>
          </a:effectLst>
        </p:spPr>
      </p:pic>
      <p:pic>
        <p:nvPicPr>
          <p:cNvPr id="4" name="Graphic 3">
            <a:extLst>
              <a:ext uri="{FF2B5EF4-FFF2-40B4-BE49-F238E27FC236}">
                <a16:creationId xmlns:a16="http://schemas.microsoft.com/office/drawing/2014/main" id="{8F5A94F0-F9AF-F41E-3CE6-22E2EFFAB1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750" y="178520"/>
            <a:ext cx="857250" cy="723900"/>
          </a:xfrm>
          <a:prstGeom prst="rect">
            <a:avLst/>
          </a:prstGeom>
        </p:spPr>
      </p:pic>
    </p:spTree>
    <p:extLst>
      <p:ext uri="{BB962C8B-B14F-4D97-AF65-F5344CB8AC3E}">
        <p14:creationId xmlns:p14="http://schemas.microsoft.com/office/powerpoint/2010/main" val="1926756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 name="Image" descr="Image"/>
          <p:cNvPicPr>
            <a:picLocks noGrp="1" noChangeAspect="1"/>
          </p:cNvPicPr>
          <p:nvPr>
            <p:ph type="pic" idx="13"/>
          </p:nvPr>
        </p:nvPicPr>
        <p:blipFill>
          <a:blip r:embed="rId4">
            <a:alphaModFix amt="40401"/>
          </a:blip>
          <a:srcRect l="5542" t="11691" r="5542" b="36389"/>
          <a:stretch>
            <a:fillRect/>
          </a:stretch>
        </p:blipFill>
        <p:spPr>
          <a:prstGeom prst="rect">
            <a:avLst/>
          </a:prstGeom>
        </p:spPr>
      </p:pic>
      <p:sp>
        <p:nvSpPr>
          <p:cNvPr id="436" name="Rectangle"/>
          <p:cNvSpPr>
            <a:spLocks noGrp="1"/>
          </p:cNvSpPr>
          <p:nvPr>
            <p:ph type="body" idx="24"/>
          </p:nvPr>
        </p:nvSpPr>
        <p:spPr>
          <a:prstGeom prst="rect">
            <a:avLst/>
          </a:prstGeom>
        </p:spPr>
        <p:txBody>
          <a:bodyPr/>
          <a:lstStyle/>
          <a:p>
            <a:pPr>
              <a:lnSpc>
                <a:spcPct val="90000"/>
              </a:lnSpc>
              <a:spcBef>
                <a:spcPts val="0"/>
              </a:spcBef>
              <a:defRPr sz="4500" cap="all" spc="225"/>
            </a:pPr>
            <a:endParaRPr/>
          </a:p>
        </p:txBody>
      </p:sp>
      <p:sp>
        <p:nvSpPr>
          <p:cNvPr id="437" name="Slide Number"/>
          <p:cNvSpPr txBox="1">
            <a:spLocks noGrp="1"/>
          </p:cNvSpPr>
          <p:nvPr>
            <p:ph type="sldNum" sz="quarter" idx="2"/>
          </p:nvPr>
        </p:nvSpPr>
        <p:spPr>
          <a:xfrm>
            <a:off x="12382929" y="9406310"/>
            <a:ext cx="104196" cy="246221"/>
          </a:xfrm>
          <a:prstGeom prst="rect">
            <a:avLst/>
          </a:prstGeom>
          <a:extLst>
            <a:ext uri="{C572A759-6A51-4108-AA02-DFA0A04FC94B}">
              <ma14:wrappingTextBoxFlag xmlns="" xmlns:ma14="http://schemas.microsoft.com/office/mac/drawingml/2011/main" val="1"/>
            </a:ext>
          </a:extLst>
        </p:spPr>
        <p:txBody>
          <a:bodyPr/>
          <a:lstStyle/>
          <a:p>
            <a:r>
              <a:rPr lang="en-US"/>
              <a:t>9</a:t>
            </a:r>
            <a:endParaRPr/>
          </a:p>
        </p:txBody>
      </p:sp>
      <p:sp>
        <p:nvSpPr>
          <p:cNvPr id="27" name="Maecenas sed diam">
            <a:extLst>
              <a:ext uri="{FF2B5EF4-FFF2-40B4-BE49-F238E27FC236}">
                <a16:creationId xmlns:a16="http://schemas.microsoft.com/office/drawing/2014/main" id="{4A8A9975-FA27-BD01-C2BF-605573262F86}"/>
              </a:ext>
            </a:extLst>
          </p:cNvPr>
          <p:cNvSpPr txBox="1">
            <a:spLocks noGrp="1"/>
          </p:cNvSpPr>
          <p:nvPr>
            <p:ph type="title"/>
          </p:nvPr>
        </p:nvSpPr>
        <p:spPr>
          <a:xfrm>
            <a:off x="1016000" y="1012185"/>
            <a:ext cx="10972800" cy="762001"/>
          </a:xfrm>
          <a:prstGeom prst="rect">
            <a:avLst/>
          </a:prstGeom>
        </p:spPr>
        <p:txBody>
          <a:bodyPr/>
          <a:lstStyle/>
          <a:p>
            <a:r>
              <a:rPr lang="es-419"/>
              <a:t>DATA INGESTION</a:t>
            </a:r>
            <a:endParaRPr/>
          </a:p>
        </p:txBody>
      </p:sp>
      <p:sp>
        <p:nvSpPr>
          <p:cNvPr id="28" name="Rectangle 27">
            <a:extLst>
              <a:ext uri="{FF2B5EF4-FFF2-40B4-BE49-F238E27FC236}">
                <a16:creationId xmlns:a16="http://schemas.microsoft.com/office/drawing/2014/main" id="{C2D6CE7F-DA87-6947-E356-D5A71E5886F4}"/>
              </a:ext>
            </a:extLst>
          </p:cNvPr>
          <p:cNvSpPr/>
          <p:nvPr/>
        </p:nvSpPr>
        <p:spPr>
          <a:xfrm>
            <a:off x="0" y="2790497"/>
            <a:ext cx="13004800" cy="239635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584200" rtl="0" fontAlgn="auto" latinLnBrk="0" hangingPunct="0">
              <a:lnSpc>
                <a:spcPct val="90000"/>
              </a:lnSpc>
              <a:spcBef>
                <a:spcPts val="0"/>
              </a:spcBef>
              <a:spcAft>
                <a:spcPts val="0"/>
              </a:spcAft>
              <a:buClrTx/>
              <a:buSzTx/>
              <a:buFontTx/>
              <a:buNone/>
              <a:tabLst/>
            </a:pPr>
            <a:endParaRPr kumimoji="0" lang="en-US" sz="4500" b="1" i="0" u="none" strike="noStrike" cap="all" spc="225" normalizeH="0" baseline="0">
              <a:ln>
                <a:noFill/>
              </a:ln>
              <a:solidFill>
                <a:srgbClr val="FFFFFF"/>
              </a:solidFill>
              <a:effectLst/>
              <a:uFillTx/>
              <a:latin typeface="+mn-lt"/>
              <a:ea typeface="+mn-ea"/>
              <a:cs typeface="+mn-cs"/>
              <a:sym typeface="Avenir Next"/>
            </a:endParaRPr>
          </a:p>
        </p:txBody>
      </p:sp>
      <p:sp>
        <p:nvSpPr>
          <p:cNvPr id="431" name="Subtitle text goes here"/>
          <p:cNvSpPr txBox="1">
            <a:spLocks noGrp="1"/>
          </p:cNvSpPr>
          <p:nvPr>
            <p:ph type="body" idx="20"/>
          </p:nvPr>
        </p:nvSpPr>
        <p:spPr>
          <a:xfrm>
            <a:off x="324078" y="3037165"/>
            <a:ext cx="2655605" cy="448360"/>
          </a:xfrm>
          <a:prstGeom prst="rect">
            <a:avLst/>
          </a:prstGeom>
          <a:solidFill>
            <a:schemeClr val="bg1"/>
          </a:solidFill>
        </p:spPr>
        <p:txBody>
          <a:bodyPr/>
          <a:lstStyle/>
          <a:p>
            <a:r>
              <a:rPr lang="en-US" sz="1800"/>
              <a:t>DATABASE CREATION</a:t>
            </a:r>
            <a:endParaRPr sz="1800"/>
          </a:p>
        </p:txBody>
      </p:sp>
      <p:sp>
        <p:nvSpPr>
          <p:cNvPr id="432" name="Etiam porta sem malesuada magna mollis euismod. Praesent commodo cursus magna, vel scelerisque nisl consectetur et."/>
          <p:cNvSpPr txBox="1">
            <a:spLocks noGrp="1"/>
          </p:cNvSpPr>
          <p:nvPr>
            <p:ph type="body" idx="21"/>
          </p:nvPr>
        </p:nvSpPr>
        <p:spPr>
          <a:xfrm>
            <a:off x="1652605" y="3692793"/>
            <a:ext cx="2655605" cy="883840"/>
          </a:xfrm>
          <a:prstGeom prst="rect">
            <a:avLst/>
          </a:prstGeom>
          <a:noFill/>
          <a:effectLst>
            <a:glow rad="63500">
              <a:schemeClr val="bg1">
                <a:alpha val="65797"/>
              </a:schemeClr>
            </a:glow>
          </a:effectLst>
        </p:spPr>
        <p:txBody>
          <a:bodyPr/>
          <a:lstStyle/>
          <a:p>
            <a:r>
              <a:rPr lang="en-US"/>
              <a:t>Created the Database hosted on Azure</a:t>
            </a:r>
            <a:endParaRPr/>
          </a:p>
        </p:txBody>
      </p:sp>
      <p:sp>
        <p:nvSpPr>
          <p:cNvPr id="15" name="Subtitle text goes here">
            <a:extLst>
              <a:ext uri="{FF2B5EF4-FFF2-40B4-BE49-F238E27FC236}">
                <a16:creationId xmlns:a16="http://schemas.microsoft.com/office/drawing/2014/main" id="{EC888FA8-16F9-134A-2E9E-2ACC7EC6C4B8}"/>
              </a:ext>
            </a:extLst>
          </p:cNvPr>
          <p:cNvSpPr txBox="1">
            <a:spLocks/>
          </p:cNvSpPr>
          <p:nvPr/>
        </p:nvSpPr>
        <p:spPr>
          <a:xfrm>
            <a:off x="4838436" y="3037165"/>
            <a:ext cx="2948569" cy="448360"/>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l" defTabSz="584200" rtl="0" eaLnBrk="1" latinLnBrk="0" hangingPunct="1">
              <a:lnSpc>
                <a:spcPct val="100000"/>
              </a:lnSpc>
              <a:spcBef>
                <a:spcPts val="500"/>
              </a:spcBef>
              <a:spcAft>
                <a:spcPts val="0"/>
              </a:spcAft>
              <a:buClrTx/>
              <a:buSzTx/>
              <a:buFontTx/>
              <a:buNone/>
              <a:tabLst/>
              <a:defRPr sz="2200" b="1" i="0" u="none" strike="noStrike" cap="none" spc="0" baseline="0">
                <a:ln>
                  <a:noFill/>
                </a:ln>
                <a:solidFill>
                  <a:srgbClr val="282828"/>
                </a:solidFill>
                <a:uFillTx/>
                <a:latin typeface="+mn-lt"/>
                <a:ea typeface="+mn-ea"/>
                <a:cs typeface="+mn-cs"/>
                <a:sym typeface="Avenir Next"/>
              </a:defRPr>
            </a:lvl1pPr>
            <a:lvl2pPr marL="0" marR="0" indent="228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2pPr>
            <a:lvl3pPr marL="0" marR="0" indent="457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3pPr>
            <a:lvl4pPr marL="0" marR="0" indent="685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4pPr>
            <a:lvl5pPr marL="0" marR="0" indent="9144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5pPr>
            <a:lvl6pPr marL="0" marR="0" indent="11430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6pPr>
            <a:lvl7pPr marL="0" marR="0" indent="1371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7pPr>
            <a:lvl8pPr marL="0" marR="0" indent="1600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8pPr>
            <a:lvl9pPr marL="0" marR="0" indent="1828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9pPr>
          </a:lstStyle>
          <a:p>
            <a:r>
              <a:rPr lang="en-US" sz="1800"/>
              <a:t>DATA TRANSFORMATION</a:t>
            </a:r>
          </a:p>
        </p:txBody>
      </p:sp>
      <p:sp>
        <p:nvSpPr>
          <p:cNvPr id="18" name="Etiam porta sem malesuada magna mollis euismod. Praesent commodo cursus magna, vel scelerisque nisl consectetur et.">
            <a:extLst>
              <a:ext uri="{FF2B5EF4-FFF2-40B4-BE49-F238E27FC236}">
                <a16:creationId xmlns:a16="http://schemas.microsoft.com/office/drawing/2014/main" id="{A5784CFF-EFCB-77FB-17A3-80799AC69A7A}"/>
              </a:ext>
            </a:extLst>
          </p:cNvPr>
          <p:cNvSpPr txBox="1">
            <a:spLocks/>
          </p:cNvSpPr>
          <p:nvPr/>
        </p:nvSpPr>
        <p:spPr>
          <a:xfrm>
            <a:off x="5900822" y="3692793"/>
            <a:ext cx="2655605" cy="88384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marL="0" marR="0" indent="0" algn="l" defTabSz="584200" rtl="0" eaLnBrk="1" latinLnBrk="0" hangingPunct="1">
              <a:lnSpc>
                <a:spcPct val="100000"/>
              </a:lnSpc>
              <a:spcBef>
                <a:spcPts val="0"/>
              </a:spcBef>
              <a:spcAft>
                <a:spcPts val="0"/>
              </a:spcAft>
              <a:buClrTx/>
              <a:buSzTx/>
              <a:buFontTx/>
              <a:buNone/>
              <a:tabLst/>
              <a:defRPr sz="1700" b="0" i="0" u="none" strike="noStrike" cap="none" spc="0" baseline="0">
                <a:ln>
                  <a:noFill/>
                </a:ln>
                <a:solidFill>
                  <a:srgbClr val="282828"/>
                </a:solidFill>
                <a:uFillTx/>
                <a:latin typeface="+mn-lt"/>
                <a:ea typeface="+mn-ea"/>
                <a:cs typeface="+mn-cs"/>
                <a:sym typeface="Avenir Next"/>
              </a:defRPr>
            </a:lvl1pPr>
            <a:lvl2pPr marL="0" marR="0" indent="228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2pPr>
            <a:lvl3pPr marL="0" marR="0" indent="457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3pPr>
            <a:lvl4pPr marL="0" marR="0" indent="685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4pPr>
            <a:lvl5pPr marL="0" marR="0" indent="9144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5pPr>
            <a:lvl6pPr marL="0" marR="0" indent="11430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6pPr>
            <a:lvl7pPr marL="0" marR="0" indent="1371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7pPr>
            <a:lvl8pPr marL="0" marR="0" indent="1600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8pPr>
            <a:lvl9pPr marL="0" marR="0" indent="1828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9pPr>
          </a:lstStyle>
          <a:p>
            <a:r>
              <a:rPr lang="en-US"/>
              <a:t>Cleaned and normalized the data using Python</a:t>
            </a:r>
          </a:p>
        </p:txBody>
      </p:sp>
      <p:sp>
        <p:nvSpPr>
          <p:cNvPr id="32" name="Subtitle text goes here">
            <a:extLst>
              <a:ext uri="{FF2B5EF4-FFF2-40B4-BE49-F238E27FC236}">
                <a16:creationId xmlns:a16="http://schemas.microsoft.com/office/drawing/2014/main" id="{33D0FCFB-72C3-BB00-3668-37A9AAC5061E}"/>
              </a:ext>
            </a:extLst>
          </p:cNvPr>
          <p:cNvSpPr txBox="1">
            <a:spLocks/>
          </p:cNvSpPr>
          <p:nvPr/>
        </p:nvSpPr>
        <p:spPr>
          <a:xfrm>
            <a:off x="9645758" y="3037165"/>
            <a:ext cx="2948569" cy="448360"/>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l" defTabSz="584200" rtl="0" eaLnBrk="1" latinLnBrk="0" hangingPunct="1">
              <a:lnSpc>
                <a:spcPct val="100000"/>
              </a:lnSpc>
              <a:spcBef>
                <a:spcPts val="500"/>
              </a:spcBef>
              <a:spcAft>
                <a:spcPts val="0"/>
              </a:spcAft>
              <a:buClrTx/>
              <a:buSzTx/>
              <a:buFontTx/>
              <a:buNone/>
              <a:tabLst/>
              <a:defRPr sz="2200" b="1" i="0" u="none" strike="noStrike" cap="none" spc="0" baseline="0">
                <a:ln>
                  <a:noFill/>
                </a:ln>
                <a:solidFill>
                  <a:srgbClr val="282828"/>
                </a:solidFill>
                <a:uFillTx/>
                <a:latin typeface="+mn-lt"/>
                <a:ea typeface="+mn-ea"/>
                <a:cs typeface="+mn-cs"/>
                <a:sym typeface="Avenir Next"/>
              </a:defRPr>
            </a:lvl1pPr>
            <a:lvl2pPr marL="0" marR="0" indent="228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2pPr>
            <a:lvl3pPr marL="0" marR="0" indent="457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3pPr>
            <a:lvl4pPr marL="0" marR="0" indent="685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4pPr>
            <a:lvl5pPr marL="0" marR="0" indent="9144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5pPr>
            <a:lvl6pPr marL="0" marR="0" indent="11430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6pPr>
            <a:lvl7pPr marL="0" marR="0" indent="1371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7pPr>
            <a:lvl8pPr marL="0" marR="0" indent="1600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8pPr>
            <a:lvl9pPr marL="0" marR="0" indent="1828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9pPr>
          </a:lstStyle>
          <a:p>
            <a:r>
              <a:rPr lang="en-US" sz="1800"/>
              <a:t>DATA ANALYSIS</a:t>
            </a:r>
          </a:p>
        </p:txBody>
      </p:sp>
      <p:sp>
        <p:nvSpPr>
          <p:cNvPr id="33" name="Etiam porta sem malesuada magna mollis euismod. Praesent commodo cursus magna, vel scelerisque nisl consectetur et.">
            <a:extLst>
              <a:ext uri="{FF2B5EF4-FFF2-40B4-BE49-F238E27FC236}">
                <a16:creationId xmlns:a16="http://schemas.microsoft.com/office/drawing/2014/main" id="{2607A4EC-5785-217A-2051-C0CEE590F00F}"/>
              </a:ext>
            </a:extLst>
          </p:cNvPr>
          <p:cNvSpPr txBox="1">
            <a:spLocks/>
          </p:cNvSpPr>
          <p:nvPr/>
        </p:nvSpPr>
        <p:spPr>
          <a:xfrm>
            <a:off x="10149038" y="3692793"/>
            <a:ext cx="2655605" cy="88384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marL="0" marR="0" indent="0" algn="l" defTabSz="584200" rtl="0" eaLnBrk="1" latinLnBrk="0" hangingPunct="1">
              <a:lnSpc>
                <a:spcPct val="100000"/>
              </a:lnSpc>
              <a:spcBef>
                <a:spcPts val="0"/>
              </a:spcBef>
              <a:spcAft>
                <a:spcPts val="0"/>
              </a:spcAft>
              <a:buClrTx/>
              <a:buSzTx/>
              <a:buFontTx/>
              <a:buNone/>
              <a:tabLst/>
              <a:defRPr sz="1700" b="0" i="0" u="none" strike="noStrike" cap="none" spc="0" baseline="0">
                <a:ln>
                  <a:noFill/>
                </a:ln>
                <a:solidFill>
                  <a:srgbClr val="282828"/>
                </a:solidFill>
                <a:uFillTx/>
                <a:latin typeface="+mn-lt"/>
                <a:ea typeface="+mn-ea"/>
                <a:cs typeface="+mn-cs"/>
                <a:sym typeface="Avenir Next"/>
              </a:defRPr>
            </a:lvl1pPr>
            <a:lvl2pPr marL="0" marR="0" indent="228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2pPr>
            <a:lvl3pPr marL="0" marR="0" indent="457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3pPr>
            <a:lvl4pPr marL="0" marR="0" indent="685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4pPr>
            <a:lvl5pPr marL="0" marR="0" indent="9144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5pPr>
            <a:lvl6pPr marL="0" marR="0" indent="11430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6pPr>
            <a:lvl7pPr marL="0" marR="0" indent="13716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7pPr>
            <a:lvl8pPr marL="0" marR="0" indent="16002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8pPr>
            <a:lvl9pPr marL="0" marR="0" indent="1828800" algn="l" defTabSz="584200" rtl="0" eaLnBrk="1" latinLnBrk="0" hangingPunct="1">
              <a:lnSpc>
                <a:spcPct val="100000"/>
              </a:lnSpc>
              <a:spcBef>
                <a:spcPts val="500"/>
              </a:spcBef>
              <a:spcAft>
                <a:spcPts val="0"/>
              </a:spcAft>
              <a:buClrTx/>
              <a:buSzTx/>
              <a:buFontTx/>
              <a:buNone/>
              <a:tabLst/>
              <a:defRPr sz="1900" b="1" i="0" u="none" strike="noStrike" cap="none" spc="0" baseline="0">
                <a:ln>
                  <a:noFill/>
                </a:ln>
                <a:solidFill>
                  <a:srgbClr val="FFFFFF"/>
                </a:solidFill>
                <a:uFillTx/>
                <a:latin typeface="+mn-lt"/>
                <a:ea typeface="+mn-ea"/>
                <a:cs typeface="+mn-cs"/>
                <a:sym typeface="Avenir Next"/>
              </a:defRPr>
            </a:lvl9pPr>
          </a:lstStyle>
          <a:p>
            <a:r>
              <a:rPr lang="en-US"/>
              <a:t>Ingested data was ready to be analyzed using MySQL and Tableau</a:t>
            </a:r>
          </a:p>
        </p:txBody>
      </p:sp>
      <p:pic>
        <p:nvPicPr>
          <p:cNvPr id="37" name="Picture 36">
            <a:extLst>
              <a:ext uri="{FF2B5EF4-FFF2-40B4-BE49-F238E27FC236}">
                <a16:creationId xmlns:a16="http://schemas.microsoft.com/office/drawing/2014/main" id="{E1EAFFDD-CEAD-9BDD-AF61-CE56B7436C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9923" y="5465189"/>
            <a:ext cx="3908537" cy="2709229"/>
          </a:xfrm>
          <a:prstGeom prst="rect">
            <a:avLst/>
          </a:prstGeom>
        </p:spPr>
      </p:pic>
      <p:pic>
        <p:nvPicPr>
          <p:cNvPr id="41" name="Picture 40">
            <a:extLst>
              <a:ext uri="{FF2B5EF4-FFF2-40B4-BE49-F238E27FC236}">
                <a16:creationId xmlns:a16="http://schemas.microsoft.com/office/drawing/2014/main" id="{260D8766-3008-87D5-8B9F-5B0573201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236" y="5482546"/>
            <a:ext cx="3971893" cy="2674514"/>
          </a:xfrm>
          <a:prstGeom prst="rect">
            <a:avLst/>
          </a:prstGeom>
        </p:spPr>
      </p:pic>
      <p:grpSp>
        <p:nvGrpSpPr>
          <p:cNvPr id="43" name="Group 42">
            <a:extLst>
              <a:ext uri="{FF2B5EF4-FFF2-40B4-BE49-F238E27FC236}">
                <a16:creationId xmlns:a16="http://schemas.microsoft.com/office/drawing/2014/main" id="{FB2D2CBA-D5BE-366E-2B0C-214106D04C7A}"/>
              </a:ext>
            </a:extLst>
          </p:cNvPr>
          <p:cNvGrpSpPr/>
          <p:nvPr/>
        </p:nvGrpSpPr>
        <p:grpSpPr>
          <a:xfrm>
            <a:off x="9830254" y="5218070"/>
            <a:ext cx="2532789" cy="3203466"/>
            <a:chOff x="9830254" y="5218070"/>
            <a:chExt cx="2532789" cy="3203466"/>
          </a:xfrm>
        </p:grpSpPr>
        <p:pic>
          <p:nvPicPr>
            <p:cNvPr id="1026" name="Picture 2" descr="Mysql, workbench Icon in Papirus Apps">
              <a:extLst>
                <a:ext uri="{FF2B5EF4-FFF2-40B4-BE49-F238E27FC236}">
                  <a16:creationId xmlns:a16="http://schemas.microsoft.com/office/drawing/2014/main" id="{41337780-096C-6D98-39C9-04DE36CF6D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30254" y="5218070"/>
              <a:ext cx="1631086" cy="16310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on-tableau - ProMTO® | Project Portfolio Optimization">
              <a:extLst>
                <a:ext uri="{FF2B5EF4-FFF2-40B4-BE49-F238E27FC236}">
                  <a16:creationId xmlns:a16="http://schemas.microsoft.com/office/drawing/2014/main" id="{8DBC5D1F-C0D8-C6E2-DA74-BF838555BD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35843" y="6794336"/>
              <a:ext cx="1627200" cy="162720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Oval 5">
            <a:extLst>
              <a:ext uri="{FF2B5EF4-FFF2-40B4-BE49-F238E27FC236}">
                <a16:creationId xmlns:a16="http://schemas.microsoft.com/office/drawing/2014/main" id="{A994E8C1-F43E-A2B4-7A20-D3BA0739F4C1}"/>
              </a:ext>
            </a:extLst>
          </p:cNvPr>
          <p:cNvSpPr/>
          <p:nvPr/>
        </p:nvSpPr>
        <p:spPr>
          <a:xfrm>
            <a:off x="8957167" y="3581786"/>
            <a:ext cx="1015200" cy="1015200"/>
          </a:xfrm>
          <a:prstGeom prst="ellipse">
            <a:avLst/>
          </a:prstGeom>
          <a:solidFill>
            <a:srgbClr val="282828"/>
          </a:solidFill>
          <a:ln w="12700" cap="flat">
            <a:noFill/>
            <a:miter lim="400000"/>
          </a:ln>
          <a:effectLst>
            <a:glow rad="63500">
              <a:schemeClr val="bg2">
                <a:lumMod val="75000"/>
                <a:alpha val="40000"/>
              </a:schemeClr>
            </a:glo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584200" rtl="0" fontAlgn="auto" latinLnBrk="0" hangingPunct="0">
              <a:lnSpc>
                <a:spcPct val="90000"/>
              </a:lnSpc>
              <a:spcBef>
                <a:spcPts val="0"/>
              </a:spcBef>
              <a:spcAft>
                <a:spcPts val="0"/>
              </a:spcAft>
              <a:buClrTx/>
              <a:buSzTx/>
              <a:buFontTx/>
              <a:buNone/>
              <a:tabLst/>
            </a:pPr>
            <a:endParaRPr kumimoji="0" lang="en-GB" sz="4500" b="1" i="0" u="none" strike="noStrike" cap="all" spc="225" normalizeH="0" baseline="0">
              <a:ln>
                <a:noFill/>
              </a:ln>
              <a:solidFill>
                <a:srgbClr val="FFFFFF"/>
              </a:solidFill>
              <a:effectLst/>
              <a:uFillTx/>
              <a:latin typeface="+mn-lt"/>
              <a:ea typeface="+mn-ea"/>
              <a:cs typeface="+mn-cs"/>
              <a:sym typeface="Avenir Next"/>
            </a:endParaRPr>
          </a:p>
        </p:txBody>
      </p:sp>
      <p:pic>
        <p:nvPicPr>
          <p:cNvPr id="1038" name="Picture 14" descr="Complementary Database Query Svg Png Icon Free Download (#333826) -  OnlineWebFonts.COM">
            <a:extLst>
              <a:ext uri="{FF2B5EF4-FFF2-40B4-BE49-F238E27FC236}">
                <a16:creationId xmlns:a16="http://schemas.microsoft.com/office/drawing/2014/main" id="{35E6FBC5-D0DA-8494-2E2F-CE17178E6D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12048" y="3825016"/>
            <a:ext cx="525147" cy="540000"/>
          </a:xfrm>
          <a:prstGeom prst="rect">
            <a:avLst/>
          </a:prstGeom>
          <a:noFill/>
          <a:effectLst>
            <a:glow rad="63500">
              <a:schemeClr val="bg1">
                <a:alpha val="65797"/>
              </a:schemeClr>
            </a:glo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9DA477E-FC98-5954-64B3-0E837878A352}"/>
              </a:ext>
            </a:extLst>
          </p:cNvPr>
          <p:cNvSpPr txBox="1"/>
          <p:nvPr/>
        </p:nvSpPr>
        <p:spPr>
          <a:xfrm>
            <a:off x="7889305" y="4036085"/>
            <a:ext cx="888199" cy="940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algn="l" defTabSz="584200" rtl="0" fontAlgn="auto" latinLnBrk="0" hangingPunct="0">
              <a:lnSpc>
                <a:spcPct val="100000"/>
              </a:lnSpc>
              <a:spcBef>
                <a:spcPts val="0"/>
              </a:spcBef>
              <a:spcAft>
                <a:spcPts val="0"/>
              </a:spcAft>
              <a:buClrTx/>
              <a:buSzTx/>
              <a:buFontTx/>
              <a:buNone/>
              <a:tabLst/>
            </a:pPr>
            <a:endParaRPr kumimoji="0" lang="en-GB" sz="2000" b="0" i="0" u="none" strike="noStrike" cap="none" spc="0" normalizeH="0" baseline="0">
              <a:ln>
                <a:noFill/>
              </a:ln>
              <a:solidFill>
                <a:srgbClr val="282828"/>
              </a:solidFill>
              <a:effectLst/>
              <a:uFillTx/>
              <a:latin typeface="+mn-lt"/>
              <a:ea typeface="+mn-ea"/>
              <a:cs typeface="+mn-cs"/>
              <a:sym typeface="Avenir Next"/>
            </a:endParaRPr>
          </a:p>
        </p:txBody>
      </p:sp>
      <p:sp>
        <p:nvSpPr>
          <p:cNvPr id="2" name="Oval 1">
            <a:extLst>
              <a:ext uri="{FF2B5EF4-FFF2-40B4-BE49-F238E27FC236}">
                <a16:creationId xmlns:a16="http://schemas.microsoft.com/office/drawing/2014/main" id="{B5DD13B2-4966-9EB2-312A-09C58C987F07}"/>
              </a:ext>
            </a:extLst>
          </p:cNvPr>
          <p:cNvSpPr/>
          <p:nvPr/>
        </p:nvSpPr>
        <p:spPr>
          <a:xfrm>
            <a:off x="4629504" y="3581786"/>
            <a:ext cx="1015200" cy="1015200"/>
          </a:xfrm>
          <a:prstGeom prst="ellipse">
            <a:avLst/>
          </a:prstGeom>
          <a:solidFill>
            <a:srgbClr val="282828"/>
          </a:solidFill>
          <a:ln w="12700" cap="flat">
            <a:noFill/>
            <a:miter lim="400000"/>
          </a:ln>
          <a:effectLst>
            <a:glow rad="63500">
              <a:schemeClr val="bg2">
                <a:lumMod val="75000"/>
                <a:alpha val="40000"/>
              </a:schemeClr>
            </a:glo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584200" rtl="0" fontAlgn="auto" latinLnBrk="0" hangingPunct="0">
              <a:lnSpc>
                <a:spcPct val="90000"/>
              </a:lnSpc>
              <a:spcBef>
                <a:spcPts val="0"/>
              </a:spcBef>
              <a:spcAft>
                <a:spcPts val="0"/>
              </a:spcAft>
              <a:buClrTx/>
              <a:buSzTx/>
              <a:buFontTx/>
              <a:buNone/>
              <a:tabLst/>
            </a:pPr>
            <a:endParaRPr kumimoji="0" lang="en-GB" sz="4500" b="1" i="0" u="none" strike="noStrike" cap="all" spc="225" normalizeH="0" baseline="0">
              <a:ln>
                <a:noFill/>
              </a:ln>
              <a:solidFill>
                <a:srgbClr val="FFFFFF"/>
              </a:solidFill>
              <a:effectLst/>
              <a:uFillTx/>
              <a:latin typeface="+mn-lt"/>
              <a:ea typeface="+mn-ea"/>
              <a:cs typeface="+mn-cs"/>
              <a:sym typeface="Avenir Next"/>
            </a:endParaRPr>
          </a:p>
        </p:txBody>
      </p:sp>
      <p:pic>
        <p:nvPicPr>
          <p:cNvPr id="1036" name="Picture 12" descr="Database Edit Svg Png Icon Free Download (#487565) - OnlineWebFonts.COM">
            <a:extLst>
              <a:ext uri="{FF2B5EF4-FFF2-40B4-BE49-F238E27FC236}">
                <a16:creationId xmlns:a16="http://schemas.microsoft.com/office/drawing/2014/main" id="{3A7BB96A-20F0-44F9-4C95-FECC448D3B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83603" y="3804302"/>
            <a:ext cx="538857" cy="540000"/>
          </a:xfrm>
          <a:prstGeom prst="rect">
            <a:avLst/>
          </a:prstGeom>
          <a:noFill/>
          <a:effectLst>
            <a:glow rad="63500">
              <a:schemeClr val="bg1">
                <a:alpha val="65797"/>
              </a:schemeClr>
            </a:glow>
          </a:effectLst>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FD9BB6B3-B9DF-067E-3356-09360CCACF9B}"/>
              </a:ext>
            </a:extLst>
          </p:cNvPr>
          <p:cNvSpPr/>
          <p:nvPr/>
        </p:nvSpPr>
        <p:spPr>
          <a:xfrm>
            <a:off x="301842" y="3581786"/>
            <a:ext cx="1015200" cy="1015200"/>
          </a:xfrm>
          <a:prstGeom prst="ellipse">
            <a:avLst/>
          </a:prstGeom>
          <a:solidFill>
            <a:srgbClr val="282828"/>
          </a:solidFill>
          <a:ln w="12700" cap="flat">
            <a:noFill/>
            <a:miter lim="400000"/>
          </a:ln>
          <a:effectLst>
            <a:glow rad="63500">
              <a:schemeClr val="bg2">
                <a:lumMod val="75000"/>
                <a:alpha val="40000"/>
              </a:schemeClr>
            </a:glo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584200" rtl="0" fontAlgn="auto" latinLnBrk="0" hangingPunct="0">
              <a:lnSpc>
                <a:spcPct val="90000"/>
              </a:lnSpc>
              <a:spcBef>
                <a:spcPts val="0"/>
              </a:spcBef>
              <a:spcAft>
                <a:spcPts val="0"/>
              </a:spcAft>
              <a:buClrTx/>
              <a:buSzTx/>
              <a:buFontTx/>
              <a:buNone/>
              <a:tabLst/>
            </a:pPr>
            <a:endParaRPr kumimoji="0" lang="en-GB" sz="4500" b="1" i="0" u="none" strike="noStrike" cap="all" spc="225" normalizeH="0" baseline="0">
              <a:ln>
                <a:noFill/>
              </a:ln>
              <a:solidFill>
                <a:srgbClr val="FFFFFF"/>
              </a:solidFill>
              <a:effectLst/>
              <a:uFillTx/>
              <a:latin typeface="+mn-lt"/>
              <a:ea typeface="+mn-ea"/>
              <a:cs typeface="+mn-cs"/>
              <a:sym typeface="Avenir Next"/>
            </a:endParaRPr>
          </a:p>
        </p:txBody>
      </p:sp>
      <p:pic>
        <p:nvPicPr>
          <p:cNvPr id="1032" name="Picture 8" descr="Cloud - Free weather icons">
            <a:extLst>
              <a:ext uri="{FF2B5EF4-FFF2-40B4-BE49-F238E27FC236}">
                <a16:creationId xmlns:a16="http://schemas.microsoft.com/office/drawing/2014/main" id="{022B8940-4E43-2E8E-BBA1-65AD375260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2925" y="3771638"/>
            <a:ext cx="542265" cy="542265"/>
          </a:xfrm>
          <a:prstGeom prst="rect">
            <a:avLst/>
          </a:prstGeom>
          <a:noFill/>
          <a:effectLst>
            <a:glow rad="63500">
              <a:schemeClr val="bg1">
                <a:alpha val="65797"/>
              </a:schemeClr>
            </a:glow>
          </a:effectLst>
        </p:spPr>
      </p:pic>
      <p:pic>
        <p:nvPicPr>
          <p:cNvPr id="4" name="Graphic 3">
            <a:extLst>
              <a:ext uri="{FF2B5EF4-FFF2-40B4-BE49-F238E27FC236}">
                <a16:creationId xmlns:a16="http://schemas.microsoft.com/office/drawing/2014/main" id="{81DA983B-D781-0582-7DD4-1E2A307B8F5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8750" y="178520"/>
            <a:ext cx="857250" cy="723900"/>
          </a:xfrm>
          <a:prstGeom prst="rect">
            <a:avLst/>
          </a:prstGeom>
        </p:spPr>
      </p:pic>
    </p:spTree>
    <p:extLst>
      <p:ext uri="{BB962C8B-B14F-4D97-AF65-F5344CB8AC3E}">
        <p14:creationId xmlns:p14="http://schemas.microsoft.com/office/powerpoint/2010/main" val="581642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theme/theme1.xml><?xml version="1.0" encoding="utf-8"?>
<a:theme xmlns:a="http://schemas.openxmlformats.org/drawingml/2006/main" name="White">
  <a:themeElements>
    <a:clrScheme name="White">
      <a:dk1>
        <a:srgbClr val="282828"/>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venir Next"/>
        <a:ea typeface="Avenir Next"/>
        <a:cs typeface="Avenir Next"/>
      </a:majorFont>
      <a:minorFont>
        <a:latin typeface="Avenir Next"/>
        <a:ea typeface="Avenir Next"/>
        <a:cs typeface="Avenir Nex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82828"/>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l" defTabSz="584200" rtl="0" fontAlgn="auto" latinLnBrk="0" hangingPunct="0">
          <a:lnSpc>
            <a:spcPct val="90000"/>
          </a:lnSpc>
          <a:spcBef>
            <a:spcPts val="0"/>
          </a:spcBef>
          <a:spcAft>
            <a:spcPts val="0"/>
          </a:spcAft>
          <a:buClrTx/>
          <a:buSzTx/>
          <a:buFontTx/>
          <a:buNone/>
          <a:tabLst/>
          <a:defRPr kumimoji="0" sz="4500" b="1" i="0" u="none" strike="noStrike" cap="all" spc="225" normalizeH="0" baseline="0">
            <a:ln>
              <a:noFill/>
            </a:ln>
            <a:solidFill>
              <a:srgbClr val="FFFFFF"/>
            </a:solidFill>
            <a:effectLst/>
            <a:uFillTx/>
            <a:latin typeface="+mn-lt"/>
            <a:ea typeface="+mn-ea"/>
            <a:cs typeface="+mn-cs"/>
            <a:sym typeface="Avenir N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282828"/>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282828"/>
            </a:solidFill>
            <a:effectLst/>
            <a:uFillTx/>
            <a:latin typeface="+mn-lt"/>
            <a:ea typeface="+mn-ea"/>
            <a:cs typeface="+mn-cs"/>
            <a:sym typeface="Avenir N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venir Next"/>
        <a:ea typeface="Avenir Next"/>
        <a:cs typeface="Avenir Next"/>
      </a:majorFont>
      <a:minorFont>
        <a:latin typeface="Avenir Next"/>
        <a:ea typeface="Avenir Next"/>
        <a:cs typeface="Avenir Nex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82828"/>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l" defTabSz="584200" rtl="0" fontAlgn="auto" latinLnBrk="0" hangingPunct="0">
          <a:lnSpc>
            <a:spcPct val="90000"/>
          </a:lnSpc>
          <a:spcBef>
            <a:spcPts val="0"/>
          </a:spcBef>
          <a:spcAft>
            <a:spcPts val="0"/>
          </a:spcAft>
          <a:buClrTx/>
          <a:buSzTx/>
          <a:buFontTx/>
          <a:buNone/>
          <a:tabLst/>
          <a:defRPr kumimoji="0" sz="4500" b="1" i="0" u="none" strike="noStrike" cap="all" spc="225" normalizeH="0" baseline="0">
            <a:ln>
              <a:noFill/>
            </a:ln>
            <a:solidFill>
              <a:srgbClr val="FFFFFF"/>
            </a:solidFill>
            <a:effectLst/>
            <a:uFillTx/>
            <a:latin typeface="+mn-lt"/>
            <a:ea typeface="+mn-ea"/>
            <a:cs typeface="+mn-cs"/>
            <a:sym typeface="Avenir N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282828"/>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282828"/>
            </a:solidFill>
            <a:effectLst/>
            <a:uFillTx/>
            <a:latin typeface="+mn-lt"/>
            <a:ea typeface="+mn-ea"/>
            <a:cs typeface="+mn-cs"/>
            <a:sym typeface="Avenir N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Future Prospect</Template>
  <Application>Microsoft Office PowerPoint</Application>
  <PresentationFormat>Custom</PresentationFormat>
  <Slides>17</Slides>
  <Notes>16</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White</vt:lpstr>
      <vt:lpstr>Real ESTATE VIGILANTES</vt:lpstr>
      <vt:lpstr>OUR TEAM</vt:lpstr>
      <vt:lpstr>AGENDA</vt:lpstr>
      <vt:lpstr>Business Case</vt:lpstr>
      <vt:lpstr>DATA SOURCES</vt:lpstr>
      <vt:lpstr>DATA PREPARATION</vt:lpstr>
      <vt:lpstr>RELATIONAL MODEL – PHYSICAL MODEL - OLD</vt:lpstr>
      <vt:lpstr>RELATIONAL MODEL – PHYSICAL MODEL - NEW</vt:lpstr>
      <vt:lpstr>DATA INGESTION</vt:lpstr>
      <vt:lpstr>MODEL CREATION</vt:lpstr>
      <vt:lpstr>PowerPoint Presentation</vt:lpstr>
      <vt:lpstr>INSIGHTS FROM THE DATA</vt:lpstr>
      <vt:lpstr>INSIGHTS FROM THE DATA</vt:lpstr>
      <vt:lpstr>RECOMMENDATIONS</vt:lpstr>
      <vt:lpstr>PowerPoint Presentation</vt:lpstr>
      <vt:lpstr>LESSONS LEARNED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Report</dc:title>
  <dc:creator>Jose Gerala Palacios</dc:creator>
  <cp:revision>3</cp:revision>
  <dcterms:created xsi:type="dcterms:W3CDTF">2022-12-06T22:02:00Z</dcterms:created>
  <dcterms:modified xsi:type="dcterms:W3CDTF">2022-12-11T03:11:23Z</dcterms:modified>
</cp:coreProperties>
</file>